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9"/>
  </p:notesMasterIdLst>
  <p:sldIdLst>
    <p:sldId id="256" r:id="rId2"/>
    <p:sldId id="257" r:id="rId3"/>
    <p:sldId id="258" r:id="rId4"/>
    <p:sldId id="285" r:id="rId5"/>
    <p:sldId id="300" r:id="rId6"/>
    <p:sldId id="297" r:id="rId7"/>
    <p:sldId id="283" r:id="rId8"/>
    <p:sldId id="282" r:id="rId9"/>
    <p:sldId id="295" r:id="rId10"/>
    <p:sldId id="298" r:id="rId11"/>
    <p:sldId id="281" r:id="rId12"/>
    <p:sldId id="304" r:id="rId13"/>
    <p:sldId id="290" r:id="rId14"/>
    <p:sldId id="305" r:id="rId15"/>
    <p:sldId id="299" r:id="rId16"/>
    <p:sldId id="302" r:id="rId17"/>
    <p:sldId id="306" r:id="rId18"/>
  </p:sldIdLst>
  <p:sldSz cx="12192000" cy="6858000"/>
  <p:notesSz cx="6858000" cy="9144000"/>
  <p:custDataLst>
    <p:tags r:id="rId20"/>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F3645"/>
    <a:srgbClr val="252E6C"/>
    <a:srgbClr val="0F1525"/>
    <a:srgbClr val="BDA172"/>
    <a:srgbClr val="918F91"/>
    <a:srgbClr val="E4B694"/>
    <a:srgbClr val="DEDEDE"/>
    <a:srgbClr val="A5A5A5"/>
    <a:srgbClr val="8B05B4"/>
    <a:srgbClr val="FC9D3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howGuides="1">
      <p:cViewPr varScale="1">
        <p:scale>
          <a:sx n="67" d="100"/>
          <a:sy n="67" d="100"/>
        </p:scale>
        <p:origin x="984" y="66"/>
      </p:cViewPr>
      <p:guideLst>
        <p:guide orient="horz" pos="2160"/>
        <p:guide pos="3840"/>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4029C3B-6C25-43AD-B25B-9B990C5480F7}" type="datetimeFigureOut">
              <a:rPr lang="zh-CN" altLang="en-US" smtClean="0"/>
              <a:t>2022/12/15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E1F0DC2-45C2-46DF-8F77-6A7172E776BF}" type="slidenum">
              <a:rPr lang="zh-CN" altLang="en-US" smtClean="0"/>
              <a:t>‹#›</a:t>
            </a:fld>
            <a:endParaRPr lang="zh-CN" altLang="en-US"/>
          </a:p>
        </p:txBody>
      </p:sp>
    </p:spTree>
    <p:extLst>
      <p:ext uri="{BB962C8B-B14F-4D97-AF65-F5344CB8AC3E}">
        <p14:creationId xmlns:p14="http://schemas.microsoft.com/office/powerpoint/2010/main" val="37016853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E1F0DC2-45C2-46DF-8F77-6A7172E776BF}" type="slidenum">
              <a:rPr lang="zh-CN" altLang="en-US" smtClean="0"/>
              <a:t>1</a:t>
            </a:fld>
            <a:endParaRPr lang="zh-CN" altLang="en-US"/>
          </a:p>
        </p:txBody>
      </p:sp>
    </p:spTree>
    <p:extLst>
      <p:ext uri="{BB962C8B-B14F-4D97-AF65-F5344CB8AC3E}">
        <p14:creationId xmlns:p14="http://schemas.microsoft.com/office/powerpoint/2010/main" val="16543331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E1F0DC2-45C2-46DF-8F77-6A7172E776BF}" type="slidenum">
              <a:rPr lang="zh-CN" altLang="en-US" smtClean="0"/>
              <a:t>10</a:t>
            </a:fld>
            <a:endParaRPr lang="zh-CN" altLang="en-US"/>
          </a:p>
        </p:txBody>
      </p:sp>
    </p:spTree>
    <p:extLst>
      <p:ext uri="{BB962C8B-B14F-4D97-AF65-F5344CB8AC3E}">
        <p14:creationId xmlns:p14="http://schemas.microsoft.com/office/powerpoint/2010/main" val="7420609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E1F0DC2-45C2-46DF-8F77-6A7172E776BF}" type="slidenum">
              <a:rPr lang="zh-CN" altLang="en-US" smtClean="0"/>
              <a:t>11</a:t>
            </a:fld>
            <a:endParaRPr lang="zh-CN" altLang="en-US"/>
          </a:p>
        </p:txBody>
      </p:sp>
    </p:spTree>
    <p:extLst>
      <p:ext uri="{BB962C8B-B14F-4D97-AF65-F5344CB8AC3E}">
        <p14:creationId xmlns:p14="http://schemas.microsoft.com/office/powerpoint/2010/main" val="26548901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E1F0DC2-45C2-46DF-8F77-6A7172E776BF}" type="slidenum">
              <a:rPr lang="zh-CN" altLang="en-US" smtClean="0"/>
              <a:t>12</a:t>
            </a:fld>
            <a:endParaRPr lang="zh-CN" altLang="en-US"/>
          </a:p>
        </p:txBody>
      </p:sp>
    </p:spTree>
    <p:extLst>
      <p:ext uri="{BB962C8B-B14F-4D97-AF65-F5344CB8AC3E}">
        <p14:creationId xmlns:p14="http://schemas.microsoft.com/office/powerpoint/2010/main" val="17784864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E1F0DC2-45C2-46DF-8F77-6A7172E776BF}" type="slidenum">
              <a:rPr lang="zh-CN" altLang="en-US" smtClean="0"/>
              <a:t>13</a:t>
            </a:fld>
            <a:endParaRPr lang="zh-CN" altLang="en-US"/>
          </a:p>
        </p:txBody>
      </p:sp>
    </p:spTree>
    <p:extLst>
      <p:ext uri="{BB962C8B-B14F-4D97-AF65-F5344CB8AC3E}">
        <p14:creationId xmlns:p14="http://schemas.microsoft.com/office/powerpoint/2010/main" val="9532019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E1F0DC2-45C2-46DF-8F77-6A7172E776BF}" type="slidenum">
              <a:rPr lang="zh-CN" altLang="en-US" smtClean="0"/>
              <a:t>15</a:t>
            </a:fld>
            <a:endParaRPr lang="zh-CN" altLang="en-US"/>
          </a:p>
        </p:txBody>
      </p:sp>
    </p:spTree>
    <p:extLst>
      <p:ext uri="{BB962C8B-B14F-4D97-AF65-F5344CB8AC3E}">
        <p14:creationId xmlns:p14="http://schemas.microsoft.com/office/powerpoint/2010/main" val="37805012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42888" y="1431925"/>
            <a:ext cx="6872287" cy="3865563"/>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16</a:t>
            </a:fld>
            <a:endParaRPr lang="zh-CN" altLang="en-US"/>
          </a:p>
        </p:txBody>
      </p:sp>
    </p:spTree>
    <p:extLst>
      <p:ext uri="{BB962C8B-B14F-4D97-AF65-F5344CB8AC3E}">
        <p14:creationId xmlns:p14="http://schemas.microsoft.com/office/powerpoint/2010/main" val="8468126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E1F0DC2-45C2-46DF-8F77-6A7172E776BF}" type="slidenum">
              <a:rPr lang="zh-CN" altLang="en-US" smtClean="0"/>
              <a:t>17</a:t>
            </a:fld>
            <a:endParaRPr lang="zh-CN" altLang="en-US"/>
          </a:p>
        </p:txBody>
      </p:sp>
    </p:spTree>
    <p:extLst>
      <p:ext uri="{BB962C8B-B14F-4D97-AF65-F5344CB8AC3E}">
        <p14:creationId xmlns:p14="http://schemas.microsoft.com/office/powerpoint/2010/main" val="29725300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E1F0DC2-45C2-46DF-8F77-6A7172E776BF}" type="slidenum">
              <a:rPr lang="zh-CN" altLang="en-US" smtClean="0"/>
              <a:t>2</a:t>
            </a:fld>
            <a:endParaRPr lang="zh-CN" altLang="en-US"/>
          </a:p>
        </p:txBody>
      </p:sp>
    </p:spTree>
    <p:extLst>
      <p:ext uri="{BB962C8B-B14F-4D97-AF65-F5344CB8AC3E}">
        <p14:creationId xmlns:p14="http://schemas.microsoft.com/office/powerpoint/2010/main" val="5737818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E1F0DC2-45C2-46DF-8F77-6A7172E776BF}" type="slidenum">
              <a:rPr lang="zh-CN" altLang="en-US" smtClean="0"/>
              <a:t>3</a:t>
            </a:fld>
            <a:endParaRPr lang="zh-CN" altLang="en-US"/>
          </a:p>
        </p:txBody>
      </p:sp>
    </p:spTree>
    <p:extLst>
      <p:ext uri="{BB962C8B-B14F-4D97-AF65-F5344CB8AC3E}">
        <p14:creationId xmlns:p14="http://schemas.microsoft.com/office/powerpoint/2010/main" val="28905245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E1F0DC2-45C2-46DF-8F77-6A7172E776BF}" type="slidenum">
              <a:rPr lang="zh-CN" altLang="en-US" smtClean="0"/>
              <a:t>4</a:t>
            </a:fld>
            <a:endParaRPr lang="zh-CN" altLang="en-US"/>
          </a:p>
        </p:txBody>
      </p:sp>
    </p:spTree>
    <p:extLst>
      <p:ext uri="{BB962C8B-B14F-4D97-AF65-F5344CB8AC3E}">
        <p14:creationId xmlns:p14="http://schemas.microsoft.com/office/powerpoint/2010/main" val="569701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42888" y="1431925"/>
            <a:ext cx="6872287" cy="3865563"/>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5</a:t>
            </a:fld>
            <a:endParaRPr lang="zh-CN" altLang="en-US"/>
          </a:p>
        </p:txBody>
      </p:sp>
    </p:spTree>
    <p:extLst>
      <p:ext uri="{BB962C8B-B14F-4D97-AF65-F5344CB8AC3E}">
        <p14:creationId xmlns:p14="http://schemas.microsoft.com/office/powerpoint/2010/main" val="30027134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E1F0DC2-45C2-46DF-8F77-6A7172E776BF}" type="slidenum">
              <a:rPr lang="zh-CN" altLang="en-US" smtClean="0"/>
              <a:t>6</a:t>
            </a:fld>
            <a:endParaRPr lang="zh-CN" altLang="en-US"/>
          </a:p>
        </p:txBody>
      </p:sp>
    </p:spTree>
    <p:extLst>
      <p:ext uri="{BB962C8B-B14F-4D97-AF65-F5344CB8AC3E}">
        <p14:creationId xmlns:p14="http://schemas.microsoft.com/office/powerpoint/2010/main" val="25440445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E1F0DC2-45C2-46DF-8F77-6A7172E776BF}" type="slidenum">
              <a:rPr lang="zh-CN" altLang="en-US" smtClean="0"/>
              <a:t>7</a:t>
            </a:fld>
            <a:endParaRPr lang="zh-CN" altLang="en-US"/>
          </a:p>
        </p:txBody>
      </p:sp>
    </p:spTree>
    <p:extLst>
      <p:ext uri="{BB962C8B-B14F-4D97-AF65-F5344CB8AC3E}">
        <p14:creationId xmlns:p14="http://schemas.microsoft.com/office/powerpoint/2010/main" val="20151725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E1F0DC2-45C2-46DF-8F77-6A7172E776BF}" type="slidenum">
              <a:rPr lang="zh-CN" altLang="en-US" smtClean="0"/>
              <a:t>8</a:t>
            </a:fld>
            <a:endParaRPr lang="zh-CN" altLang="en-US"/>
          </a:p>
        </p:txBody>
      </p:sp>
    </p:spTree>
    <p:extLst>
      <p:ext uri="{BB962C8B-B14F-4D97-AF65-F5344CB8AC3E}">
        <p14:creationId xmlns:p14="http://schemas.microsoft.com/office/powerpoint/2010/main" val="4879116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E1F0DC2-45C2-46DF-8F77-6A7172E776BF}" type="slidenum">
              <a:rPr lang="zh-CN" altLang="en-US" smtClean="0"/>
              <a:t>9</a:t>
            </a:fld>
            <a:endParaRPr lang="zh-CN" altLang="en-US"/>
          </a:p>
        </p:txBody>
      </p:sp>
    </p:spTree>
    <p:extLst>
      <p:ext uri="{BB962C8B-B14F-4D97-AF65-F5344CB8AC3E}">
        <p14:creationId xmlns:p14="http://schemas.microsoft.com/office/powerpoint/2010/main" val="18277952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0C3D3AEE-F1A9-44FE-85F4-5C0120B29719}" type="datetimeFigureOut">
              <a:rPr lang="zh-CN" altLang="en-US" smtClean="0"/>
              <a:t>2022/12/15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2FF57AA-B768-456F-9A7F-3C970F58BC14}" type="slidenum">
              <a:rPr lang="zh-CN" altLang="en-US" smtClean="0"/>
              <a:t>‹#›</a:t>
            </a:fld>
            <a:endParaRPr lang="zh-CN" altLang="en-US"/>
          </a:p>
        </p:txBody>
      </p:sp>
    </p:spTree>
    <p:extLst>
      <p:ext uri="{BB962C8B-B14F-4D97-AF65-F5344CB8AC3E}">
        <p14:creationId xmlns:p14="http://schemas.microsoft.com/office/powerpoint/2010/main" val="262016629"/>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0C3D3AEE-F1A9-44FE-85F4-5C0120B29719}" type="datetimeFigureOut">
              <a:rPr lang="zh-CN" altLang="en-US" smtClean="0"/>
              <a:t>2022/12/15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2FF57AA-B768-456F-9A7F-3C970F58BC14}" type="slidenum">
              <a:rPr lang="zh-CN" altLang="en-US" smtClean="0"/>
              <a:t>‹#›</a:t>
            </a:fld>
            <a:endParaRPr lang="zh-CN" altLang="en-US"/>
          </a:p>
        </p:txBody>
      </p:sp>
    </p:spTree>
    <p:extLst>
      <p:ext uri="{BB962C8B-B14F-4D97-AF65-F5344CB8AC3E}">
        <p14:creationId xmlns:p14="http://schemas.microsoft.com/office/powerpoint/2010/main" val="2535459808"/>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0C3D3AEE-F1A9-44FE-85F4-5C0120B29719}" type="datetimeFigureOut">
              <a:rPr lang="zh-CN" altLang="en-US" smtClean="0"/>
              <a:t>2022/12/15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2FF57AA-B768-456F-9A7F-3C970F58BC14}" type="slidenum">
              <a:rPr lang="zh-CN" altLang="en-US" smtClean="0"/>
              <a:t>‹#›</a:t>
            </a:fld>
            <a:endParaRPr lang="zh-CN" altLang="en-US"/>
          </a:p>
        </p:txBody>
      </p:sp>
    </p:spTree>
    <p:extLst>
      <p:ext uri="{BB962C8B-B14F-4D97-AF65-F5344CB8AC3E}">
        <p14:creationId xmlns:p14="http://schemas.microsoft.com/office/powerpoint/2010/main" val="699799249"/>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0C3D3AEE-F1A9-44FE-85F4-5C0120B29719}" type="datetimeFigureOut">
              <a:rPr lang="zh-CN" altLang="en-US" smtClean="0"/>
              <a:t>2022/12/15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2FF57AA-B768-456F-9A7F-3C970F58BC14}" type="slidenum">
              <a:rPr lang="zh-CN" altLang="en-US" smtClean="0"/>
              <a:t>‹#›</a:t>
            </a:fld>
            <a:endParaRPr lang="zh-CN" altLang="en-US"/>
          </a:p>
        </p:txBody>
      </p:sp>
    </p:spTree>
    <p:extLst>
      <p:ext uri="{BB962C8B-B14F-4D97-AF65-F5344CB8AC3E}">
        <p14:creationId xmlns:p14="http://schemas.microsoft.com/office/powerpoint/2010/main" val="2637136005"/>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0C3D3AEE-F1A9-44FE-85F4-5C0120B29719}" type="datetimeFigureOut">
              <a:rPr lang="zh-CN" altLang="en-US" smtClean="0"/>
              <a:t>2022/12/15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2FF57AA-B768-456F-9A7F-3C970F58BC14}" type="slidenum">
              <a:rPr lang="zh-CN" altLang="en-US" smtClean="0"/>
              <a:t>‹#›</a:t>
            </a:fld>
            <a:endParaRPr lang="zh-CN" altLang="en-US"/>
          </a:p>
        </p:txBody>
      </p:sp>
    </p:spTree>
    <p:extLst>
      <p:ext uri="{BB962C8B-B14F-4D97-AF65-F5344CB8AC3E}">
        <p14:creationId xmlns:p14="http://schemas.microsoft.com/office/powerpoint/2010/main" val="1068787120"/>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0C3D3AEE-F1A9-44FE-85F4-5C0120B29719}" type="datetimeFigureOut">
              <a:rPr lang="zh-CN" altLang="en-US" smtClean="0"/>
              <a:t>2022/12/15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2FF57AA-B768-456F-9A7F-3C970F58BC14}" type="slidenum">
              <a:rPr lang="zh-CN" altLang="en-US" smtClean="0"/>
              <a:t>‹#›</a:t>
            </a:fld>
            <a:endParaRPr lang="zh-CN" altLang="en-US"/>
          </a:p>
        </p:txBody>
      </p:sp>
    </p:spTree>
    <p:extLst>
      <p:ext uri="{BB962C8B-B14F-4D97-AF65-F5344CB8AC3E}">
        <p14:creationId xmlns:p14="http://schemas.microsoft.com/office/powerpoint/2010/main" val="1193577767"/>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0C3D3AEE-F1A9-44FE-85F4-5C0120B29719}" type="datetimeFigureOut">
              <a:rPr lang="zh-CN" altLang="en-US" smtClean="0"/>
              <a:t>2022/12/15</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22FF57AA-B768-456F-9A7F-3C970F58BC14}" type="slidenum">
              <a:rPr lang="zh-CN" altLang="en-US" smtClean="0"/>
              <a:t>‹#›</a:t>
            </a:fld>
            <a:endParaRPr lang="zh-CN" altLang="en-US"/>
          </a:p>
        </p:txBody>
      </p:sp>
    </p:spTree>
    <p:extLst>
      <p:ext uri="{BB962C8B-B14F-4D97-AF65-F5344CB8AC3E}">
        <p14:creationId xmlns:p14="http://schemas.microsoft.com/office/powerpoint/2010/main" val="2818179659"/>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0C3D3AEE-F1A9-44FE-85F4-5C0120B29719}" type="datetimeFigureOut">
              <a:rPr lang="zh-CN" altLang="en-US" smtClean="0"/>
              <a:t>2022/12/15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22FF57AA-B768-456F-9A7F-3C970F58BC14}" type="slidenum">
              <a:rPr lang="zh-CN" altLang="en-US" smtClean="0"/>
              <a:t>‹#›</a:t>
            </a:fld>
            <a:endParaRPr lang="zh-CN" altLang="en-US"/>
          </a:p>
        </p:txBody>
      </p:sp>
    </p:spTree>
    <p:extLst>
      <p:ext uri="{BB962C8B-B14F-4D97-AF65-F5344CB8AC3E}">
        <p14:creationId xmlns:p14="http://schemas.microsoft.com/office/powerpoint/2010/main" val="3512403827"/>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0C3D3AEE-F1A9-44FE-85F4-5C0120B29719}" type="datetimeFigureOut">
              <a:rPr lang="zh-CN" altLang="en-US" smtClean="0"/>
              <a:t>2022/12/15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22FF57AA-B768-456F-9A7F-3C970F58BC14}" type="slidenum">
              <a:rPr lang="zh-CN" altLang="en-US" smtClean="0"/>
              <a:t>‹#›</a:t>
            </a:fld>
            <a:endParaRPr lang="zh-CN" altLang="en-US"/>
          </a:p>
        </p:txBody>
      </p:sp>
    </p:spTree>
    <p:extLst>
      <p:ext uri="{BB962C8B-B14F-4D97-AF65-F5344CB8AC3E}">
        <p14:creationId xmlns:p14="http://schemas.microsoft.com/office/powerpoint/2010/main" val="1522822679"/>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0C3D3AEE-F1A9-44FE-85F4-5C0120B29719}" type="datetimeFigureOut">
              <a:rPr lang="zh-CN" altLang="en-US" smtClean="0"/>
              <a:t>2022/12/15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2FF57AA-B768-456F-9A7F-3C970F58BC14}" type="slidenum">
              <a:rPr lang="zh-CN" altLang="en-US" smtClean="0"/>
              <a:t>‹#›</a:t>
            </a:fld>
            <a:endParaRPr lang="zh-CN" altLang="en-US"/>
          </a:p>
        </p:txBody>
      </p:sp>
    </p:spTree>
    <p:extLst>
      <p:ext uri="{BB962C8B-B14F-4D97-AF65-F5344CB8AC3E}">
        <p14:creationId xmlns:p14="http://schemas.microsoft.com/office/powerpoint/2010/main" val="14662114"/>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0C3D3AEE-F1A9-44FE-85F4-5C0120B29719}" type="datetimeFigureOut">
              <a:rPr lang="zh-CN" altLang="en-US" smtClean="0"/>
              <a:t>2022/12/15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2FF57AA-B768-456F-9A7F-3C970F58BC14}" type="slidenum">
              <a:rPr lang="zh-CN" altLang="en-US" smtClean="0"/>
              <a:t>‹#›</a:t>
            </a:fld>
            <a:endParaRPr lang="zh-CN" altLang="en-US"/>
          </a:p>
        </p:txBody>
      </p:sp>
    </p:spTree>
    <p:extLst>
      <p:ext uri="{BB962C8B-B14F-4D97-AF65-F5344CB8AC3E}">
        <p14:creationId xmlns:p14="http://schemas.microsoft.com/office/powerpoint/2010/main" val="3561844084"/>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C3D3AEE-F1A9-44FE-85F4-5C0120B29719}" type="datetimeFigureOut">
              <a:rPr lang="zh-CN" altLang="en-US" smtClean="0"/>
              <a:t>2022/12/15</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2FF57AA-B768-456F-9A7F-3C970F58BC14}" type="slidenum">
              <a:rPr lang="zh-CN" altLang="en-US" smtClean="0"/>
              <a:t>‹#›</a:t>
            </a:fld>
            <a:endParaRPr lang="zh-CN" altLang="en-US"/>
          </a:p>
        </p:txBody>
      </p:sp>
    </p:spTree>
    <p:extLst>
      <p:ext uri="{BB962C8B-B14F-4D97-AF65-F5344CB8AC3E}">
        <p14:creationId xmlns:p14="http://schemas.microsoft.com/office/powerpoint/2010/main" val="57135376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图片 5"/>
          <p:cNvPicPr>
            <a:picLocks noChangeAspect="1"/>
          </p:cNvPicPr>
          <p:nvPr/>
        </p:nvPicPr>
        <p:blipFill rotWithShape="1">
          <a:blip r:embed="rId3">
            <a:extLst>
              <a:ext uri="{28A0092B-C50C-407E-A947-70E740481C1C}">
                <a14:useLocalDpi xmlns:a14="http://schemas.microsoft.com/office/drawing/2010/main" val="0"/>
              </a:ext>
            </a:extLst>
          </a:blip>
          <a:srcRect r="17801"/>
          <a:stretch/>
        </p:blipFill>
        <p:spPr>
          <a:xfrm>
            <a:off x="-189386" y="1108180"/>
            <a:ext cx="11189895" cy="5749636"/>
          </a:xfrm>
          <a:prstGeom prst="rect">
            <a:avLst/>
          </a:prstGeom>
        </p:spPr>
      </p:pic>
      <p:sp>
        <p:nvSpPr>
          <p:cNvPr id="2" name="矩形 1"/>
          <p:cNvSpPr/>
          <p:nvPr/>
        </p:nvSpPr>
        <p:spPr>
          <a:xfrm>
            <a:off x="0" y="0"/>
            <a:ext cx="4017818" cy="443345"/>
          </a:xfrm>
          <a:prstGeom prst="rect">
            <a:avLst/>
          </a:prstGeom>
          <a:solidFill>
            <a:srgbClr val="252E6C"/>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2" name="矩形 39"/>
          <p:cNvSpPr/>
          <p:nvPr/>
        </p:nvSpPr>
        <p:spPr>
          <a:xfrm>
            <a:off x="3360714" y="1905506"/>
            <a:ext cx="7639795" cy="1200329"/>
          </a:xfrm>
          <a:prstGeom prst="rect">
            <a:avLst/>
          </a:prstGeom>
          <a:noFill/>
        </p:spPr>
        <p:txBody>
          <a:bodyPr wrap="square">
            <a:spAutoFit/>
          </a:bodyPr>
          <a:lstStyle/>
          <a:p>
            <a:pPr algn="dist"/>
            <a:r>
              <a:rPr lang="zh-CN" altLang="en-US" sz="7200" b="1" dirty="0">
                <a:solidFill>
                  <a:srgbClr val="DF3645"/>
                </a:solidFill>
                <a:latin typeface="仿宋" panose="02010609060101010101" pitchFamily="49" charset="-122"/>
                <a:ea typeface="仿宋" panose="02010609060101010101" pitchFamily="49" charset="-122"/>
                <a:cs typeface="+mn-ea"/>
                <a:sym typeface="+mn-lt"/>
              </a:rPr>
              <a:t>班级财务管理系统</a:t>
            </a:r>
            <a:endParaRPr lang="zh-CN" altLang="zh-CN" sz="7200" b="1" dirty="0">
              <a:solidFill>
                <a:srgbClr val="DF3645"/>
              </a:solidFill>
              <a:latin typeface="仿宋" panose="02010609060101010101" pitchFamily="49" charset="-122"/>
              <a:ea typeface="仿宋" panose="02010609060101010101" pitchFamily="49" charset="-122"/>
              <a:cs typeface="+mn-ea"/>
              <a:sym typeface="+mn-lt"/>
            </a:endParaRPr>
          </a:p>
        </p:txBody>
      </p:sp>
      <p:sp>
        <p:nvSpPr>
          <p:cNvPr id="8" name="矩形 7"/>
          <p:cNvSpPr/>
          <p:nvPr/>
        </p:nvSpPr>
        <p:spPr>
          <a:xfrm>
            <a:off x="7735597" y="5148245"/>
            <a:ext cx="3005889" cy="952518"/>
          </a:xfrm>
          <a:prstGeom prst="rect">
            <a:avLst/>
          </a:prstGeom>
          <a:solidFill>
            <a:srgbClr val="252E6C"/>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8" name="Rectangle 11"/>
          <p:cNvSpPr/>
          <p:nvPr/>
        </p:nvSpPr>
        <p:spPr>
          <a:xfrm>
            <a:off x="7702602" y="5168126"/>
            <a:ext cx="3005888" cy="923330"/>
          </a:xfrm>
          <a:prstGeom prst="rect">
            <a:avLst/>
          </a:prstGeom>
        </p:spPr>
        <p:txBody>
          <a:bodyPr wrap="square">
            <a:spAutoFit/>
          </a:bodyPr>
          <a:lstStyle/>
          <a:p>
            <a:pPr algn="ctr"/>
            <a:r>
              <a:rPr lang="zh-CN" altLang="en-US" dirty="0">
                <a:solidFill>
                  <a:schemeClr val="bg1"/>
                </a:solidFill>
                <a:cs typeface="+mn-ea"/>
                <a:sym typeface="+mn-lt"/>
              </a:rPr>
              <a:t>组员：瞿岩懿</a:t>
            </a:r>
            <a:endParaRPr lang="en-US" altLang="zh-CN" dirty="0">
              <a:solidFill>
                <a:schemeClr val="bg1"/>
              </a:solidFill>
              <a:cs typeface="+mn-ea"/>
              <a:sym typeface="+mn-lt"/>
            </a:endParaRPr>
          </a:p>
          <a:p>
            <a:pPr algn="ctr"/>
            <a:r>
              <a:rPr lang="zh-CN" altLang="en-US" dirty="0">
                <a:solidFill>
                  <a:schemeClr val="bg1"/>
                </a:solidFill>
                <a:cs typeface="+mn-ea"/>
                <a:sym typeface="+mn-lt"/>
              </a:rPr>
              <a:t>陈浮阳 </a:t>
            </a:r>
            <a:endParaRPr lang="en-US" altLang="zh-CN" dirty="0">
              <a:solidFill>
                <a:schemeClr val="bg1"/>
              </a:solidFill>
              <a:cs typeface="+mn-ea"/>
              <a:sym typeface="+mn-lt"/>
            </a:endParaRPr>
          </a:p>
          <a:p>
            <a:pPr algn="ctr"/>
            <a:r>
              <a:rPr lang="zh-CN" altLang="en-US" dirty="0">
                <a:solidFill>
                  <a:schemeClr val="bg1"/>
                </a:solidFill>
                <a:cs typeface="+mn-ea"/>
                <a:sym typeface="+mn-lt"/>
              </a:rPr>
              <a:t>刘晨曦</a:t>
            </a:r>
            <a:endParaRPr lang="zh-CN" altLang="zh-CN" dirty="0">
              <a:solidFill>
                <a:schemeClr val="bg1"/>
              </a:solidFill>
              <a:cs typeface="+mn-ea"/>
              <a:sym typeface="+mn-lt"/>
            </a:endParaRPr>
          </a:p>
        </p:txBody>
      </p:sp>
      <p:sp>
        <p:nvSpPr>
          <p:cNvPr id="13" name="矩形 12"/>
          <p:cNvSpPr/>
          <p:nvPr/>
        </p:nvSpPr>
        <p:spPr>
          <a:xfrm>
            <a:off x="6096000" y="6511636"/>
            <a:ext cx="6104546" cy="346364"/>
          </a:xfrm>
          <a:prstGeom prst="rect">
            <a:avLst/>
          </a:prstGeom>
          <a:solidFill>
            <a:srgbClr val="DF364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5" name="矩形 14"/>
          <p:cNvSpPr/>
          <p:nvPr/>
        </p:nvSpPr>
        <p:spPr>
          <a:xfrm>
            <a:off x="2327562" y="2332262"/>
            <a:ext cx="664645" cy="665304"/>
          </a:xfrm>
          <a:prstGeom prst="rect">
            <a:avLst/>
          </a:prstGeom>
          <a:solidFill>
            <a:srgbClr val="252E6C"/>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3" name="图片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741486" y="0"/>
            <a:ext cx="1450514" cy="1443404"/>
          </a:xfrm>
          <a:prstGeom prst="rect">
            <a:avLst/>
          </a:prstGeom>
        </p:spPr>
      </p:pic>
    </p:spTree>
    <p:extLst>
      <p:ext uri="{BB962C8B-B14F-4D97-AF65-F5344CB8AC3E}">
        <p14:creationId xmlns:p14="http://schemas.microsoft.com/office/powerpoint/2010/main" val="3994707242"/>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down)">
                                      <p:cBhvr>
                                        <p:cTn id="7" dur="500"/>
                                        <p:tgtEl>
                                          <p:spTgt spid="12"/>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wipe(down)">
                                      <p:cBhvr>
                                        <p:cTn id="10"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8"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flipV="1">
            <a:off x="323273" y="575203"/>
            <a:ext cx="11508508" cy="5707593"/>
          </a:xfrm>
          <a:prstGeom prst="rect">
            <a:avLst/>
          </a:prstGeom>
          <a:solidFill>
            <a:srgbClr val="252E6C"/>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7" name="矩形 16"/>
          <p:cNvSpPr/>
          <p:nvPr/>
        </p:nvSpPr>
        <p:spPr>
          <a:xfrm flipV="1">
            <a:off x="323273" y="6514563"/>
            <a:ext cx="11508508" cy="226964"/>
          </a:xfrm>
          <a:prstGeom prst="rect">
            <a:avLst/>
          </a:prstGeom>
          <a:solidFill>
            <a:srgbClr val="DF364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矩形 39"/>
          <p:cNvSpPr/>
          <p:nvPr/>
        </p:nvSpPr>
        <p:spPr>
          <a:xfrm>
            <a:off x="3951297" y="2966923"/>
            <a:ext cx="4650632" cy="1107996"/>
          </a:xfrm>
          <a:prstGeom prst="rect">
            <a:avLst/>
          </a:prstGeom>
          <a:noFill/>
        </p:spPr>
        <p:txBody>
          <a:bodyPr wrap="none">
            <a:spAutoFit/>
          </a:bodyPr>
          <a:lstStyle/>
          <a:p>
            <a:r>
              <a:rPr lang="en-US" altLang="zh-CN" sz="6600" b="1" dirty="0">
                <a:solidFill>
                  <a:schemeClr val="bg1"/>
                </a:solidFill>
                <a:cs typeface="+mn-ea"/>
                <a:sym typeface="+mn-lt"/>
              </a:rPr>
              <a:t>PART  THREE</a:t>
            </a:r>
          </a:p>
        </p:txBody>
      </p:sp>
      <p:sp>
        <p:nvSpPr>
          <p:cNvPr id="18" name="TextBox 13"/>
          <p:cNvSpPr txBox="1">
            <a:spLocks noChangeArrowheads="1"/>
          </p:cNvSpPr>
          <p:nvPr/>
        </p:nvSpPr>
        <p:spPr bwMode="auto">
          <a:xfrm>
            <a:off x="4382376" y="4306686"/>
            <a:ext cx="305901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dist">
              <a:spcBef>
                <a:spcPct val="20000"/>
              </a:spcBef>
            </a:pPr>
            <a:r>
              <a:rPr lang="zh-CN" altLang="en-US" sz="2800" dirty="0">
                <a:solidFill>
                  <a:schemeClr val="bg1"/>
                </a:solidFill>
                <a:cs typeface="+mn-ea"/>
                <a:sym typeface="+mn-lt"/>
              </a:rPr>
              <a:t>项目展示</a:t>
            </a:r>
          </a:p>
        </p:txBody>
      </p:sp>
      <p:pic>
        <p:nvPicPr>
          <p:cNvPr id="2" name="图片 1">
            <a:extLst>
              <a:ext uri="{FF2B5EF4-FFF2-40B4-BE49-F238E27FC236}">
                <a16:creationId xmlns:a16="http://schemas.microsoft.com/office/drawing/2014/main" id="{0ABF39DB-4862-A6EE-5340-F92EA288D2A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01263" y="0"/>
            <a:ext cx="2090737" cy="2080489"/>
          </a:xfrm>
          <a:prstGeom prst="rect">
            <a:avLst/>
          </a:prstGeom>
        </p:spPr>
      </p:pic>
    </p:spTree>
    <p:extLst>
      <p:ext uri="{BB962C8B-B14F-4D97-AF65-F5344CB8AC3E}">
        <p14:creationId xmlns:p14="http://schemas.microsoft.com/office/powerpoint/2010/main" val="4051877221"/>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par>
                                <p:cTn id="8" presetID="2" presetClass="entr" presetSubtype="4"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 calcmode="lin" valueType="num">
                                      <p:cBhvr additive="base">
                                        <p:cTn id="10" dur="500" fill="hold"/>
                                        <p:tgtEl>
                                          <p:spTgt spid="18"/>
                                        </p:tgtEl>
                                        <p:attrNameLst>
                                          <p:attrName>ppt_x</p:attrName>
                                        </p:attrNameLst>
                                      </p:cBhvr>
                                      <p:tavLst>
                                        <p:tav tm="0">
                                          <p:val>
                                            <p:strVal val="#ppt_x"/>
                                          </p:val>
                                        </p:tav>
                                        <p:tav tm="100000">
                                          <p:val>
                                            <p:strVal val="#ppt_x"/>
                                          </p:val>
                                        </p:tav>
                                      </p:tavLst>
                                    </p:anim>
                                    <p:anim calcmode="lin" valueType="num">
                                      <p:cBhvr additive="base">
                                        <p:cTn id="11"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stretch>
            <a:fillRect/>
          </a:stretch>
        </p:blipFill>
        <p:spPr>
          <a:xfrm>
            <a:off x="6909107" y="518002"/>
            <a:ext cx="4070857" cy="4365579"/>
          </a:xfrm>
          <a:prstGeom prst="rect">
            <a:avLst/>
          </a:prstGeom>
        </p:spPr>
      </p:pic>
      <p:pic>
        <p:nvPicPr>
          <p:cNvPr id="3" name="图片 2"/>
          <p:cNvPicPr>
            <a:picLocks noChangeAspect="1"/>
          </p:cNvPicPr>
          <p:nvPr/>
        </p:nvPicPr>
        <p:blipFill rotWithShape="1">
          <a:blip r:embed="rId4"/>
          <a:srcRect l="5532" r="10993"/>
          <a:stretch/>
        </p:blipFill>
        <p:spPr>
          <a:xfrm>
            <a:off x="1290379" y="518002"/>
            <a:ext cx="3870036" cy="4028632"/>
          </a:xfrm>
          <a:prstGeom prst="rect">
            <a:avLst/>
          </a:prstGeom>
        </p:spPr>
      </p:pic>
      <p:sp>
        <p:nvSpPr>
          <p:cNvPr id="79" name="矩形 78"/>
          <p:cNvSpPr/>
          <p:nvPr/>
        </p:nvSpPr>
        <p:spPr>
          <a:xfrm>
            <a:off x="701963" y="4066310"/>
            <a:ext cx="5015345" cy="2399145"/>
          </a:xfrm>
          <a:prstGeom prst="rect">
            <a:avLst/>
          </a:prstGeom>
          <a:solidFill>
            <a:srgbClr val="252E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6" name="矩形 85"/>
          <p:cNvSpPr/>
          <p:nvPr/>
        </p:nvSpPr>
        <p:spPr>
          <a:xfrm>
            <a:off x="6497781" y="4066310"/>
            <a:ext cx="5015345" cy="2399145"/>
          </a:xfrm>
          <a:prstGeom prst="rect">
            <a:avLst/>
          </a:prstGeom>
          <a:solidFill>
            <a:srgbClr val="252E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4" name="文本框 70"/>
          <p:cNvSpPr txBox="1"/>
          <p:nvPr/>
        </p:nvSpPr>
        <p:spPr>
          <a:xfrm>
            <a:off x="2214902" y="4757970"/>
            <a:ext cx="3202537" cy="1274195"/>
          </a:xfrm>
          <a:prstGeom prst="rect">
            <a:avLst/>
          </a:prstGeom>
          <a:noFill/>
        </p:spPr>
        <p:txBody>
          <a:bodyPr wrap="square" rtlCol="0">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ct val="120000"/>
              </a:lnSpc>
            </a:pPr>
            <a:r>
              <a:rPr lang="zh-CN" altLang="zh-CN" sz="1600" i="1" dirty="0">
                <a:solidFill>
                  <a:schemeClr val="bg1"/>
                </a:solidFill>
                <a:cs typeface="+mn-ea"/>
                <a:sym typeface="+mn-lt"/>
              </a:rPr>
              <a:t>Lorem ipsum dolor sit amet, consectetur adipisicing elit, sed do eiusmod tempor incididunt ut labore et dolore magna</a:t>
            </a:r>
            <a:endParaRPr lang="zh-CN" altLang="en-US" sz="1600" i="1" dirty="0">
              <a:solidFill>
                <a:schemeClr val="bg1"/>
              </a:solidFill>
              <a:cs typeface="+mn-ea"/>
              <a:sym typeface="+mn-lt"/>
            </a:endParaRPr>
          </a:p>
        </p:txBody>
      </p:sp>
      <p:sp>
        <p:nvSpPr>
          <p:cNvPr id="87" name="文本框 70"/>
          <p:cNvSpPr txBox="1"/>
          <p:nvPr/>
        </p:nvSpPr>
        <p:spPr>
          <a:xfrm>
            <a:off x="8213920" y="4757970"/>
            <a:ext cx="3202537" cy="1274195"/>
          </a:xfrm>
          <a:prstGeom prst="rect">
            <a:avLst/>
          </a:prstGeom>
          <a:noFill/>
        </p:spPr>
        <p:txBody>
          <a:bodyPr wrap="square" rtlCol="0">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ct val="120000"/>
              </a:lnSpc>
            </a:pPr>
            <a:r>
              <a:rPr lang="zh-CN" altLang="zh-CN" sz="1600" i="1" dirty="0">
                <a:solidFill>
                  <a:schemeClr val="bg1"/>
                </a:solidFill>
                <a:cs typeface="+mn-ea"/>
                <a:sym typeface="+mn-lt"/>
              </a:rPr>
              <a:t>Lorem ipsum dolor sit amet, consectetur adipisicing elit, sed do eiusmod tempor incididunt ut labore et dolore magna</a:t>
            </a:r>
            <a:endParaRPr lang="zh-CN" altLang="en-US" sz="1600" i="1" dirty="0">
              <a:solidFill>
                <a:schemeClr val="bg1"/>
              </a:solidFill>
              <a:cs typeface="+mn-ea"/>
              <a:sym typeface="+mn-lt"/>
            </a:endParaRPr>
          </a:p>
        </p:txBody>
      </p:sp>
      <p:sp>
        <p:nvSpPr>
          <p:cNvPr id="88" name="矩形 87"/>
          <p:cNvSpPr/>
          <p:nvPr/>
        </p:nvSpPr>
        <p:spPr>
          <a:xfrm>
            <a:off x="5329777" y="4271907"/>
            <a:ext cx="1532446" cy="486063"/>
          </a:xfrm>
          <a:prstGeom prst="rect">
            <a:avLst/>
          </a:prstGeom>
          <a:solidFill>
            <a:srgbClr val="DF3645"/>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9" name="矩形 88"/>
          <p:cNvSpPr/>
          <p:nvPr/>
        </p:nvSpPr>
        <p:spPr>
          <a:xfrm>
            <a:off x="5315922" y="5789133"/>
            <a:ext cx="1532446" cy="486063"/>
          </a:xfrm>
          <a:prstGeom prst="rect">
            <a:avLst/>
          </a:prstGeom>
          <a:solidFill>
            <a:srgbClr val="DF3645"/>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0" name="文本框 70"/>
          <p:cNvSpPr txBox="1"/>
          <p:nvPr/>
        </p:nvSpPr>
        <p:spPr>
          <a:xfrm>
            <a:off x="1018809" y="4726848"/>
            <a:ext cx="1196093" cy="1311128"/>
          </a:xfrm>
          <a:prstGeom prst="rect">
            <a:avLst/>
          </a:prstGeom>
          <a:noFill/>
        </p:spPr>
        <p:txBody>
          <a:bodyPr wrap="square" rtlCol="0">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ct val="120000"/>
              </a:lnSpc>
            </a:pPr>
            <a:r>
              <a:rPr lang="en-US" altLang="zh-CN" sz="6600" b="1" i="1" dirty="0">
                <a:solidFill>
                  <a:schemeClr val="bg1"/>
                </a:solidFill>
                <a:cs typeface="+mn-ea"/>
                <a:sym typeface="+mn-lt"/>
              </a:rPr>
              <a:t>01</a:t>
            </a:r>
            <a:endParaRPr lang="zh-CN" altLang="en-US" sz="6600" b="1" i="1" dirty="0">
              <a:solidFill>
                <a:schemeClr val="bg1"/>
              </a:solidFill>
              <a:cs typeface="+mn-ea"/>
              <a:sym typeface="+mn-lt"/>
            </a:endParaRPr>
          </a:p>
        </p:txBody>
      </p:sp>
      <p:sp>
        <p:nvSpPr>
          <p:cNvPr id="91" name="文本框 70"/>
          <p:cNvSpPr txBox="1"/>
          <p:nvPr/>
        </p:nvSpPr>
        <p:spPr>
          <a:xfrm>
            <a:off x="7044649" y="4726848"/>
            <a:ext cx="1196093" cy="1311128"/>
          </a:xfrm>
          <a:prstGeom prst="rect">
            <a:avLst/>
          </a:prstGeom>
          <a:noFill/>
        </p:spPr>
        <p:txBody>
          <a:bodyPr wrap="square" rtlCol="0">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ct val="120000"/>
              </a:lnSpc>
            </a:pPr>
            <a:r>
              <a:rPr lang="en-US" altLang="zh-CN" sz="6600" b="1" i="1" dirty="0">
                <a:solidFill>
                  <a:schemeClr val="bg1"/>
                </a:solidFill>
                <a:cs typeface="+mn-ea"/>
                <a:sym typeface="+mn-lt"/>
              </a:rPr>
              <a:t>02</a:t>
            </a:r>
            <a:endParaRPr lang="zh-CN" altLang="en-US" sz="6600" b="1" i="1" dirty="0">
              <a:solidFill>
                <a:schemeClr val="bg1"/>
              </a:solidFill>
              <a:cs typeface="+mn-ea"/>
              <a:sym typeface="+mn-lt"/>
            </a:endParaRPr>
          </a:p>
        </p:txBody>
      </p:sp>
      <p:sp>
        <p:nvSpPr>
          <p:cNvPr id="23" name="文本框 69"/>
          <p:cNvSpPr txBox="1"/>
          <p:nvPr/>
        </p:nvSpPr>
        <p:spPr>
          <a:xfrm>
            <a:off x="2214009" y="4326738"/>
            <a:ext cx="1991251" cy="400110"/>
          </a:xfrm>
          <a:prstGeom prst="rect">
            <a:avLst/>
          </a:prstGeom>
          <a:noFill/>
        </p:spPr>
        <p:txBody>
          <a:bodyPr wrap="none" rtlCol="0">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altLang="zh-CN" sz="2000" b="1" i="1" dirty="0">
                <a:solidFill>
                  <a:schemeClr val="bg1"/>
                </a:solidFill>
                <a:cs typeface="+mn-ea"/>
                <a:sym typeface="+mn-lt"/>
              </a:rPr>
              <a:t>YOUR TITLE HERE</a:t>
            </a:r>
            <a:endParaRPr lang="zh-CN" altLang="en-US" sz="2000" b="1" i="1" dirty="0">
              <a:solidFill>
                <a:schemeClr val="bg1"/>
              </a:solidFill>
              <a:cs typeface="+mn-ea"/>
              <a:sym typeface="+mn-lt"/>
            </a:endParaRPr>
          </a:p>
        </p:txBody>
      </p:sp>
      <p:sp>
        <p:nvSpPr>
          <p:cNvPr id="92" name="文本框 69"/>
          <p:cNvSpPr txBox="1"/>
          <p:nvPr/>
        </p:nvSpPr>
        <p:spPr>
          <a:xfrm>
            <a:off x="8192049" y="4357858"/>
            <a:ext cx="1991251" cy="400110"/>
          </a:xfrm>
          <a:prstGeom prst="rect">
            <a:avLst/>
          </a:prstGeom>
          <a:noFill/>
        </p:spPr>
        <p:txBody>
          <a:bodyPr wrap="none" rtlCol="0">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altLang="zh-CN" sz="2000" b="1" i="1" dirty="0">
                <a:solidFill>
                  <a:schemeClr val="bg1"/>
                </a:solidFill>
                <a:cs typeface="+mn-ea"/>
                <a:sym typeface="+mn-lt"/>
              </a:rPr>
              <a:t>YOUR TITLE HERE</a:t>
            </a:r>
            <a:endParaRPr lang="zh-CN" altLang="en-US" sz="2000" b="1" i="1" dirty="0">
              <a:solidFill>
                <a:schemeClr val="bg1"/>
              </a:solidFill>
              <a:cs typeface="+mn-ea"/>
              <a:sym typeface="+mn-lt"/>
            </a:endParaRPr>
          </a:p>
        </p:txBody>
      </p:sp>
    </p:spTree>
    <p:extLst>
      <p:ext uri="{BB962C8B-B14F-4D97-AF65-F5344CB8AC3E}">
        <p14:creationId xmlns:p14="http://schemas.microsoft.com/office/powerpoint/2010/main" val="923434328"/>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1173018" y="0"/>
            <a:ext cx="4194610" cy="6858000"/>
          </a:xfrm>
          <a:prstGeom prst="rect">
            <a:avLst/>
          </a:prstGeom>
          <a:solidFill>
            <a:srgbClr val="252E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 name="文本框 3"/>
          <p:cNvSpPr txBox="1"/>
          <p:nvPr/>
        </p:nvSpPr>
        <p:spPr>
          <a:xfrm>
            <a:off x="6236822" y="1889101"/>
            <a:ext cx="4920705" cy="193899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en-US" altLang="zh-CN" sz="1600" dirty="0" err="1">
                <a:solidFill>
                  <a:srgbClr val="0F1525"/>
                </a:solidFill>
                <a:cs typeface="+mn-ea"/>
                <a:sym typeface="+mn-lt"/>
              </a:rPr>
              <a:t>Lorem</a:t>
            </a:r>
            <a:r>
              <a:rPr lang="en-US" altLang="zh-CN" sz="1600" dirty="0">
                <a:solidFill>
                  <a:srgbClr val="0F1525"/>
                </a:solidFill>
                <a:cs typeface="+mn-ea"/>
                <a:sym typeface="+mn-lt"/>
              </a:rPr>
              <a:t> </a:t>
            </a:r>
            <a:r>
              <a:rPr lang="en-US" altLang="zh-CN" sz="1600" dirty="0" err="1">
                <a:solidFill>
                  <a:srgbClr val="0F1525"/>
                </a:solidFill>
                <a:cs typeface="+mn-ea"/>
                <a:sym typeface="+mn-lt"/>
              </a:rPr>
              <a:t>ipsum</a:t>
            </a:r>
            <a:r>
              <a:rPr lang="en-US" altLang="zh-CN" sz="1600" dirty="0">
                <a:solidFill>
                  <a:srgbClr val="0F1525"/>
                </a:solidFill>
                <a:cs typeface="+mn-ea"/>
                <a:sym typeface="+mn-lt"/>
              </a:rPr>
              <a:t> dolor sit </a:t>
            </a:r>
            <a:r>
              <a:rPr lang="en-US" altLang="zh-CN" sz="1600" dirty="0" err="1">
                <a:solidFill>
                  <a:srgbClr val="0F1525"/>
                </a:solidFill>
                <a:cs typeface="+mn-ea"/>
                <a:sym typeface="+mn-lt"/>
              </a:rPr>
              <a:t>amet</a:t>
            </a:r>
            <a:r>
              <a:rPr lang="en-US" altLang="zh-CN" sz="1600" dirty="0">
                <a:solidFill>
                  <a:srgbClr val="0F1525"/>
                </a:solidFill>
                <a:cs typeface="+mn-ea"/>
                <a:sym typeface="+mn-lt"/>
              </a:rPr>
              <a:t>, </a:t>
            </a:r>
            <a:r>
              <a:rPr lang="en-US" altLang="zh-CN" sz="1600" dirty="0" err="1">
                <a:solidFill>
                  <a:srgbClr val="0F1525"/>
                </a:solidFill>
                <a:cs typeface="+mn-ea"/>
                <a:sym typeface="+mn-lt"/>
              </a:rPr>
              <a:t>consectetur</a:t>
            </a:r>
            <a:r>
              <a:rPr lang="en-US" altLang="zh-CN" sz="1600" dirty="0">
                <a:solidFill>
                  <a:srgbClr val="0F1525"/>
                </a:solidFill>
                <a:cs typeface="+mn-ea"/>
                <a:sym typeface="+mn-lt"/>
              </a:rPr>
              <a:t> </a:t>
            </a:r>
            <a:r>
              <a:rPr lang="en-US" altLang="zh-CN" sz="1600" dirty="0" err="1">
                <a:solidFill>
                  <a:srgbClr val="0F1525"/>
                </a:solidFill>
                <a:cs typeface="+mn-ea"/>
                <a:sym typeface="+mn-lt"/>
              </a:rPr>
              <a:t>adipisicing</a:t>
            </a:r>
            <a:r>
              <a:rPr lang="en-US" altLang="zh-CN" sz="1600" dirty="0">
                <a:solidFill>
                  <a:srgbClr val="0F1525"/>
                </a:solidFill>
                <a:cs typeface="+mn-ea"/>
                <a:sym typeface="+mn-lt"/>
              </a:rPr>
              <a:t> </a:t>
            </a:r>
            <a:r>
              <a:rPr lang="en-US" altLang="zh-CN" sz="1600" dirty="0" err="1">
                <a:solidFill>
                  <a:srgbClr val="0F1525"/>
                </a:solidFill>
                <a:cs typeface="+mn-ea"/>
                <a:sym typeface="+mn-lt"/>
              </a:rPr>
              <a:t>elit</a:t>
            </a:r>
            <a:r>
              <a:rPr lang="en-US" altLang="zh-CN" sz="1600" dirty="0">
                <a:solidFill>
                  <a:srgbClr val="0F1525"/>
                </a:solidFill>
                <a:cs typeface="+mn-ea"/>
                <a:sym typeface="+mn-lt"/>
              </a:rPr>
              <a:t>, </a:t>
            </a:r>
            <a:r>
              <a:rPr lang="en-US" altLang="zh-CN" sz="1600" dirty="0" err="1">
                <a:solidFill>
                  <a:srgbClr val="0F1525"/>
                </a:solidFill>
                <a:cs typeface="+mn-ea"/>
                <a:sym typeface="+mn-lt"/>
              </a:rPr>
              <a:t>sed</a:t>
            </a:r>
            <a:r>
              <a:rPr lang="en-US" altLang="zh-CN" sz="1600" dirty="0">
                <a:solidFill>
                  <a:srgbClr val="0F1525"/>
                </a:solidFill>
                <a:cs typeface="+mn-ea"/>
                <a:sym typeface="+mn-lt"/>
              </a:rPr>
              <a:t> do </a:t>
            </a:r>
            <a:r>
              <a:rPr lang="en-US" altLang="zh-CN" sz="1600" dirty="0" err="1">
                <a:solidFill>
                  <a:srgbClr val="0F1525"/>
                </a:solidFill>
                <a:cs typeface="+mn-ea"/>
                <a:sym typeface="+mn-lt"/>
              </a:rPr>
              <a:t>eiusmod</a:t>
            </a:r>
            <a:r>
              <a:rPr lang="en-US" altLang="zh-CN" sz="1600" dirty="0">
                <a:solidFill>
                  <a:srgbClr val="0F1525"/>
                </a:solidFill>
                <a:cs typeface="+mn-ea"/>
                <a:sym typeface="+mn-lt"/>
              </a:rPr>
              <a:t> </a:t>
            </a:r>
            <a:r>
              <a:rPr lang="en-US" altLang="zh-CN" sz="1600" dirty="0" err="1">
                <a:solidFill>
                  <a:srgbClr val="0F1525"/>
                </a:solidFill>
                <a:cs typeface="+mn-ea"/>
                <a:sym typeface="+mn-lt"/>
              </a:rPr>
              <a:t>tempor</a:t>
            </a:r>
            <a:r>
              <a:rPr lang="en-US" altLang="zh-CN" sz="1600" dirty="0">
                <a:solidFill>
                  <a:srgbClr val="0F1525"/>
                </a:solidFill>
                <a:cs typeface="+mn-ea"/>
                <a:sym typeface="+mn-lt"/>
              </a:rPr>
              <a:t> </a:t>
            </a:r>
            <a:r>
              <a:rPr lang="en-US" altLang="zh-CN" sz="1600" dirty="0" err="1">
                <a:solidFill>
                  <a:srgbClr val="0F1525"/>
                </a:solidFill>
                <a:cs typeface="+mn-ea"/>
                <a:sym typeface="+mn-lt"/>
              </a:rPr>
              <a:t>incididunt</a:t>
            </a:r>
            <a:r>
              <a:rPr lang="en-US" altLang="zh-CN" sz="1600" dirty="0">
                <a:solidFill>
                  <a:srgbClr val="0F1525"/>
                </a:solidFill>
                <a:cs typeface="+mn-ea"/>
                <a:sym typeface="+mn-lt"/>
              </a:rPr>
              <a:t> </a:t>
            </a:r>
            <a:r>
              <a:rPr lang="en-US" altLang="zh-CN" sz="1600" dirty="0" err="1">
                <a:solidFill>
                  <a:srgbClr val="0F1525"/>
                </a:solidFill>
                <a:cs typeface="+mn-ea"/>
                <a:sym typeface="+mn-lt"/>
              </a:rPr>
              <a:t>ut</a:t>
            </a:r>
            <a:r>
              <a:rPr lang="en-US" altLang="zh-CN" sz="1600" dirty="0">
                <a:solidFill>
                  <a:srgbClr val="0F1525"/>
                </a:solidFill>
                <a:cs typeface="+mn-ea"/>
                <a:sym typeface="+mn-lt"/>
              </a:rPr>
              <a:t> </a:t>
            </a:r>
            <a:r>
              <a:rPr lang="en-US" altLang="zh-CN" sz="1600" dirty="0" err="1">
                <a:solidFill>
                  <a:srgbClr val="0F1525"/>
                </a:solidFill>
                <a:cs typeface="+mn-ea"/>
                <a:sym typeface="+mn-lt"/>
              </a:rPr>
              <a:t>labore</a:t>
            </a:r>
            <a:r>
              <a:rPr lang="en-US" altLang="zh-CN" sz="1600" dirty="0">
                <a:solidFill>
                  <a:srgbClr val="0F1525"/>
                </a:solidFill>
                <a:cs typeface="+mn-ea"/>
                <a:sym typeface="+mn-lt"/>
              </a:rPr>
              <a:t> et </a:t>
            </a:r>
            <a:r>
              <a:rPr lang="en-US" altLang="zh-CN" sz="1600" dirty="0" err="1">
                <a:solidFill>
                  <a:srgbClr val="0F1525"/>
                </a:solidFill>
                <a:cs typeface="+mn-ea"/>
                <a:sym typeface="+mn-lt"/>
              </a:rPr>
              <a:t>dolore</a:t>
            </a:r>
            <a:r>
              <a:rPr lang="en-US" altLang="zh-CN" sz="1600" dirty="0">
                <a:solidFill>
                  <a:srgbClr val="0F1525"/>
                </a:solidFill>
                <a:cs typeface="+mn-ea"/>
                <a:sym typeface="+mn-lt"/>
              </a:rPr>
              <a:t> </a:t>
            </a:r>
            <a:r>
              <a:rPr lang="en-US" altLang="zh-CN" sz="1600" dirty="0" err="1">
                <a:solidFill>
                  <a:srgbClr val="0F1525"/>
                </a:solidFill>
                <a:cs typeface="+mn-ea"/>
                <a:sym typeface="+mn-lt"/>
              </a:rPr>
              <a:t>magnaLorem</a:t>
            </a:r>
            <a:r>
              <a:rPr lang="en-US" altLang="zh-CN" sz="1600" dirty="0">
                <a:solidFill>
                  <a:srgbClr val="0F1525"/>
                </a:solidFill>
                <a:cs typeface="+mn-ea"/>
                <a:sym typeface="+mn-lt"/>
              </a:rPr>
              <a:t> </a:t>
            </a:r>
            <a:r>
              <a:rPr lang="en-US" altLang="zh-CN" sz="1600" dirty="0" err="1">
                <a:solidFill>
                  <a:srgbClr val="0F1525"/>
                </a:solidFill>
                <a:cs typeface="+mn-ea"/>
                <a:sym typeface="+mn-lt"/>
              </a:rPr>
              <a:t>ipsum</a:t>
            </a:r>
            <a:r>
              <a:rPr lang="en-US" altLang="zh-CN" sz="1600" dirty="0">
                <a:solidFill>
                  <a:srgbClr val="0F1525"/>
                </a:solidFill>
                <a:cs typeface="+mn-ea"/>
                <a:sym typeface="+mn-lt"/>
              </a:rPr>
              <a:t> dolor sit </a:t>
            </a:r>
            <a:r>
              <a:rPr lang="en-US" altLang="zh-CN" sz="1600" dirty="0" err="1">
                <a:solidFill>
                  <a:srgbClr val="0F1525"/>
                </a:solidFill>
                <a:cs typeface="+mn-ea"/>
                <a:sym typeface="+mn-lt"/>
              </a:rPr>
              <a:t>amet</a:t>
            </a:r>
            <a:r>
              <a:rPr lang="en-US" altLang="zh-CN" sz="1600" dirty="0">
                <a:solidFill>
                  <a:srgbClr val="0F1525"/>
                </a:solidFill>
                <a:cs typeface="+mn-ea"/>
                <a:sym typeface="+mn-lt"/>
              </a:rPr>
              <a:t>, </a:t>
            </a:r>
            <a:r>
              <a:rPr lang="en-US" altLang="zh-CN" sz="1600" dirty="0" err="1">
                <a:solidFill>
                  <a:srgbClr val="0F1525"/>
                </a:solidFill>
                <a:cs typeface="+mn-ea"/>
                <a:sym typeface="+mn-lt"/>
              </a:rPr>
              <a:t>consectetur</a:t>
            </a:r>
            <a:r>
              <a:rPr lang="en-US" altLang="zh-CN" sz="1600" dirty="0">
                <a:solidFill>
                  <a:srgbClr val="0F1525"/>
                </a:solidFill>
                <a:cs typeface="+mn-ea"/>
                <a:sym typeface="+mn-lt"/>
              </a:rPr>
              <a:t> </a:t>
            </a:r>
            <a:r>
              <a:rPr lang="en-US" altLang="zh-CN" sz="1600" dirty="0" err="1">
                <a:solidFill>
                  <a:srgbClr val="0F1525"/>
                </a:solidFill>
                <a:cs typeface="+mn-ea"/>
                <a:sym typeface="+mn-lt"/>
              </a:rPr>
              <a:t>adipisicing</a:t>
            </a:r>
            <a:r>
              <a:rPr lang="en-US" altLang="zh-CN" sz="1600" dirty="0">
                <a:solidFill>
                  <a:srgbClr val="0F1525"/>
                </a:solidFill>
                <a:cs typeface="+mn-ea"/>
                <a:sym typeface="+mn-lt"/>
              </a:rPr>
              <a:t> </a:t>
            </a:r>
            <a:r>
              <a:rPr lang="en-US" altLang="zh-CN" sz="1600" dirty="0" err="1">
                <a:solidFill>
                  <a:srgbClr val="0F1525"/>
                </a:solidFill>
                <a:cs typeface="+mn-ea"/>
                <a:sym typeface="+mn-lt"/>
              </a:rPr>
              <a:t>elit</a:t>
            </a:r>
            <a:r>
              <a:rPr lang="en-US" altLang="zh-CN" sz="1600" dirty="0">
                <a:solidFill>
                  <a:srgbClr val="0F1525"/>
                </a:solidFill>
                <a:cs typeface="+mn-ea"/>
                <a:sym typeface="+mn-lt"/>
              </a:rPr>
              <a:t>, </a:t>
            </a:r>
            <a:r>
              <a:rPr lang="en-US" altLang="zh-CN" sz="1600" dirty="0" err="1">
                <a:solidFill>
                  <a:srgbClr val="0F1525"/>
                </a:solidFill>
                <a:cs typeface="+mn-ea"/>
                <a:sym typeface="+mn-lt"/>
              </a:rPr>
              <a:t>sed</a:t>
            </a:r>
            <a:r>
              <a:rPr lang="en-US" altLang="zh-CN" sz="1600" dirty="0">
                <a:solidFill>
                  <a:srgbClr val="0F1525"/>
                </a:solidFill>
                <a:cs typeface="+mn-ea"/>
                <a:sym typeface="+mn-lt"/>
              </a:rPr>
              <a:t> do </a:t>
            </a:r>
            <a:r>
              <a:rPr lang="en-US" altLang="zh-CN" sz="1600" dirty="0" err="1">
                <a:solidFill>
                  <a:srgbClr val="0F1525"/>
                </a:solidFill>
                <a:cs typeface="+mn-ea"/>
                <a:sym typeface="+mn-lt"/>
              </a:rPr>
              <a:t>eiusmod</a:t>
            </a:r>
            <a:r>
              <a:rPr lang="en-US" altLang="zh-CN" sz="1600" dirty="0">
                <a:solidFill>
                  <a:srgbClr val="0F1525"/>
                </a:solidFill>
                <a:cs typeface="+mn-ea"/>
                <a:sym typeface="+mn-lt"/>
              </a:rPr>
              <a:t> </a:t>
            </a:r>
            <a:r>
              <a:rPr lang="en-US" altLang="zh-CN" sz="1600" dirty="0" err="1">
                <a:solidFill>
                  <a:srgbClr val="0F1525"/>
                </a:solidFill>
                <a:cs typeface="+mn-ea"/>
                <a:sym typeface="+mn-lt"/>
              </a:rPr>
              <a:t>tempor</a:t>
            </a:r>
            <a:r>
              <a:rPr lang="en-US" altLang="zh-CN" sz="1600" dirty="0">
                <a:solidFill>
                  <a:srgbClr val="0F1525"/>
                </a:solidFill>
                <a:cs typeface="+mn-ea"/>
                <a:sym typeface="+mn-lt"/>
              </a:rPr>
              <a:t> </a:t>
            </a:r>
            <a:r>
              <a:rPr lang="en-US" altLang="zh-CN" sz="1600" dirty="0" err="1">
                <a:solidFill>
                  <a:srgbClr val="0F1525"/>
                </a:solidFill>
                <a:cs typeface="+mn-ea"/>
                <a:sym typeface="+mn-lt"/>
              </a:rPr>
              <a:t>incididunt</a:t>
            </a:r>
            <a:r>
              <a:rPr lang="en-US" altLang="zh-CN" sz="1600" dirty="0">
                <a:solidFill>
                  <a:srgbClr val="0F1525"/>
                </a:solidFill>
                <a:cs typeface="+mn-ea"/>
                <a:sym typeface="+mn-lt"/>
              </a:rPr>
              <a:t> </a:t>
            </a:r>
            <a:r>
              <a:rPr lang="en-US" altLang="zh-CN" sz="1600" dirty="0" err="1">
                <a:solidFill>
                  <a:srgbClr val="0F1525"/>
                </a:solidFill>
                <a:cs typeface="+mn-ea"/>
                <a:sym typeface="+mn-lt"/>
              </a:rPr>
              <a:t>ut</a:t>
            </a:r>
            <a:r>
              <a:rPr lang="en-US" altLang="zh-CN" sz="1600" dirty="0">
                <a:solidFill>
                  <a:srgbClr val="0F1525"/>
                </a:solidFill>
                <a:cs typeface="+mn-ea"/>
                <a:sym typeface="+mn-lt"/>
              </a:rPr>
              <a:t> </a:t>
            </a:r>
            <a:r>
              <a:rPr lang="en-US" altLang="zh-CN" sz="1600" dirty="0" err="1">
                <a:solidFill>
                  <a:srgbClr val="0F1525"/>
                </a:solidFill>
                <a:cs typeface="+mn-ea"/>
                <a:sym typeface="+mn-lt"/>
              </a:rPr>
              <a:t>labore</a:t>
            </a:r>
            <a:r>
              <a:rPr lang="en-US" altLang="zh-CN" sz="1600" dirty="0">
                <a:solidFill>
                  <a:srgbClr val="0F1525"/>
                </a:solidFill>
                <a:cs typeface="+mn-ea"/>
                <a:sym typeface="+mn-lt"/>
              </a:rPr>
              <a:t> et </a:t>
            </a:r>
            <a:r>
              <a:rPr lang="en-US" altLang="zh-CN" sz="1600" dirty="0" err="1">
                <a:solidFill>
                  <a:srgbClr val="0F1525"/>
                </a:solidFill>
                <a:cs typeface="+mn-ea"/>
                <a:sym typeface="+mn-lt"/>
              </a:rPr>
              <a:t>dolore</a:t>
            </a:r>
            <a:r>
              <a:rPr lang="en-US" altLang="zh-CN" sz="1600" dirty="0">
                <a:solidFill>
                  <a:srgbClr val="0F1525"/>
                </a:solidFill>
                <a:cs typeface="+mn-ea"/>
                <a:sym typeface="+mn-lt"/>
              </a:rPr>
              <a:t> magna</a:t>
            </a:r>
            <a:endParaRPr lang="zh-CN" altLang="en-US" sz="1600" dirty="0">
              <a:solidFill>
                <a:srgbClr val="0F1525"/>
              </a:solidFill>
              <a:cs typeface="+mn-ea"/>
              <a:sym typeface="+mn-lt"/>
            </a:endParaRPr>
          </a:p>
        </p:txBody>
      </p:sp>
      <p:sp>
        <p:nvSpPr>
          <p:cNvPr id="5" name="TextBox 13"/>
          <p:cNvSpPr txBox="1">
            <a:spLocks noChangeArrowheads="1"/>
          </p:cNvSpPr>
          <p:nvPr/>
        </p:nvSpPr>
        <p:spPr bwMode="auto">
          <a:xfrm>
            <a:off x="6512542" y="4424254"/>
            <a:ext cx="323182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dist">
              <a:spcBef>
                <a:spcPct val="20000"/>
              </a:spcBef>
            </a:pPr>
            <a:r>
              <a:rPr lang="en-US" altLang="zh-CN" sz="2400" b="1" dirty="0">
                <a:cs typeface="+mn-ea"/>
                <a:sym typeface="+mn-lt"/>
              </a:rPr>
              <a:t>YOUR TITLE HERE</a:t>
            </a:r>
            <a:endParaRPr lang="zh-CN" altLang="en-US" sz="2400" b="1" dirty="0">
              <a:cs typeface="+mn-ea"/>
              <a:sym typeface="+mn-lt"/>
            </a:endParaRPr>
          </a:p>
        </p:txBody>
      </p:sp>
      <p:sp>
        <p:nvSpPr>
          <p:cNvPr id="7" name="矩形 6"/>
          <p:cNvSpPr/>
          <p:nvPr/>
        </p:nvSpPr>
        <p:spPr>
          <a:xfrm>
            <a:off x="11619345" y="-22427"/>
            <a:ext cx="572655" cy="2811809"/>
          </a:xfrm>
          <a:prstGeom prst="rect">
            <a:avLst/>
          </a:prstGeom>
          <a:solidFill>
            <a:srgbClr val="DF3645"/>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3" name="图片 2"/>
          <p:cNvPicPr>
            <a:picLocks noChangeAspect="1"/>
          </p:cNvPicPr>
          <p:nvPr/>
        </p:nvPicPr>
        <p:blipFill>
          <a:blip r:embed="rId3"/>
          <a:stretch>
            <a:fillRect/>
          </a:stretch>
        </p:blipFill>
        <p:spPr>
          <a:xfrm flipH="1">
            <a:off x="600591" y="1294420"/>
            <a:ext cx="5356864" cy="3598927"/>
          </a:xfrm>
          <a:prstGeom prst="rect">
            <a:avLst/>
          </a:prstGeom>
        </p:spPr>
      </p:pic>
    </p:spTree>
    <p:extLst>
      <p:ext uri="{BB962C8B-B14F-4D97-AF65-F5344CB8AC3E}">
        <p14:creationId xmlns:p14="http://schemas.microsoft.com/office/powerpoint/2010/main" val="3453953245"/>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5" fill="hold" grpId="1"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vertic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21"/>
          <p:cNvSpPr/>
          <p:nvPr/>
        </p:nvSpPr>
        <p:spPr>
          <a:xfrm>
            <a:off x="0" y="0"/>
            <a:ext cx="2170545" cy="6858000"/>
          </a:xfrm>
          <a:prstGeom prst="rect">
            <a:avLst/>
          </a:prstGeom>
          <a:solidFill>
            <a:srgbClr val="252E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cs typeface="+mn-ea"/>
              <a:sym typeface="+mn-lt"/>
            </a:endParaRPr>
          </a:p>
        </p:txBody>
      </p:sp>
      <p:sp>
        <p:nvSpPr>
          <p:cNvPr id="23" name="矩形 22"/>
          <p:cNvSpPr/>
          <p:nvPr/>
        </p:nvSpPr>
        <p:spPr>
          <a:xfrm>
            <a:off x="2170545" y="0"/>
            <a:ext cx="5070764" cy="6858000"/>
          </a:xfrm>
          <a:prstGeom prst="rect">
            <a:avLst/>
          </a:prstGeom>
          <a:solidFill>
            <a:srgbClr val="DF36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cs typeface="+mn-ea"/>
              <a:sym typeface="+mn-lt"/>
            </a:endParaRPr>
          </a:p>
        </p:txBody>
      </p:sp>
      <p:sp>
        <p:nvSpPr>
          <p:cNvPr id="61" name="TextBox 13"/>
          <p:cNvSpPr txBox="1">
            <a:spLocks noChangeArrowheads="1"/>
          </p:cNvSpPr>
          <p:nvPr/>
        </p:nvSpPr>
        <p:spPr bwMode="auto">
          <a:xfrm>
            <a:off x="2589143" y="3429000"/>
            <a:ext cx="3560192"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ct val="150000"/>
              </a:lnSpc>
            </a:pPr>
            <a:r>
              <a:rPr lang="en-US" altLang="zh-CN" sz="1600" dirty="0" err="1">
                <a:solidFill>
                  <a:schemeClr val="bg1"/>
                </a:solidFill>
                <a:cs typeface="+mn-ea"/>
                <a:sym typeface="+mn-lt"/>
              </a:rPr>
              <a:t>Lorem</a:t>
            </a:r>
            <a:r>
              <a:rPr lang="en-US" altLang="zh-CN" sz="1600" dirty="0">
                <a:solidFill>
                  <a:schemeClr val="bg1"/>
                </a:solidFill>
                <a:cs typeface="+mn-ea"/>
                <a:sym typeface="+mn-lt"/>
              </a:rPr>
              <a:t> </a:t>
            </a:r>
            <a:r>
              <a:rPr lang="en-US" altLang="zh-CN" sz="1600" dirty="0" err="1">
                <a:solidFill>
                  <a:schemeClr val="bg1"/>
                </a:solidFill>
                <a:cs typeface="+mn-ea"/>
                <a:sym typeface="+mn-lt"/>
              </a:rPr>
              <a:t>ipsum</a:t>
            </a:r>
            <a:r>
              <a:rPr lang="en-US" altLang="zh-CN" sz="1600" dirty="0">
                <a:solidFill>
                  <a:schemeClr val="bg1"/>
                </a:solidFill>
                <a:cs typeface="+mn-ea"/>
                <a:sym typeface="+mn-lt"/>
              </a:rPr>
              <a:t> dolor sit </a:t>
            </a:r>
            <a:r>
              <a:rPr lang="en-US" altLang="zh-CN" sz="1600" dirty="0" err="1">
                <a:solidFill>
                  <a:schemeClr val="bg1"/>
                </a:solidFill>
                <a:cs typeface="+mn-ea"/>
                <a:sym typeface="+mn-lt"/>
              </a:rPr>
              <a:t>amet</a:t>
            </a:r>
            <a:r>
              <a:rPr lang="en-US" altLang="zh-CN" sz="1600" dirty="0">
                <a:solidFill>
                  <a:schemeClr val="bg1"/>
                </a:solidFill>
                <a:cs typeface="+mn-ea"/>
                <a:sym typeface="+mn-lt"/>
              </a:rPr>
              <a:t>, </a:t>
            </a:r>
            <a:r>
              <a:rPr lang="en-US" altLang="zh-CN" sz="1600" dirty="0" err="1">
                <a:solidFill>
                  <a:schemeClr val="bg1"/>
                </a:solidFill>
                <a:cs typeface="+mn-ea"/>
                <a:sym typeface="+mn-lt"/>
              </a:rPr>
              <a:t>consectetur</a:t>
            </a:r>
            <a:r>
              <a:rPr lang="en-US" altLang="zh-CN" sz="1600" dirty="0">
                <a:solidFill>
                  <a:schemeClr val="bg1"/>
                </a:solidFill>
                <a:cs typeface="+mn-ea"/>
                <a:sym typeface="+mn-lt"/>
              </a:rPr>
              <a:t> </a:t>
            </a:r>
            <a:r>
              <a:rPr lang="en-US" altLang="zh-CN" sz="1600" dirty="0" err="1">
                <a:solidFill>
                  <a:schemeClr val="bg1"/>
                </a:solidFill>
                <a:cs typeface="+mn-ea"/>
                <a:sym typeface="+mn-lt"/>
              </a:rPr>
              <a:t>adipisicing</a:t>
            </a:r>
            <a:r>
              <a:rPr lang="en-US" altLang="zh-CN" sz="1600" dirty="0">
                <a:solidFill>
                  <a:schemeClr val="bg1"/>
                </a:solidFill>
                <a:cs typeface="+mn-ea"/>
                <a:sym typeface="+mn-lt"/>
              </a:rPr>
              <a:t> </a:t>
            </a:r>
            <a:r>
              <a:rPr lang="en-US" altLang="zh-CN" sz="1600" dirty="0" err="1">
                <a:solidFill>
                  <a:schemeClr val="bg1"/>
                </a:solidFill>
                <a:cs typeface="+mn-ea"/>
                <a:sym typeface="+mn-lt"/>
              </a:rPr>
              <a:t>elit</a:t>
            </a:r>
            <a:r>
              <a:rPr lang="en-US" altLang="zh-CN" sz="1600" dirty="0">
                <a:solidFill>
                  <a:schemeClr val="bg1"/>
                </a:solidFill>
                <a:cs typeface="+mn-ea"/>
                <a:sym typeface="+mn-lt"/>
              </a:rPr>
              <a:t>, </a:t>
            </a:r>
            <a:r>
              <a:rPr lang="en-US" altLang="zh-CN" sz="1600" dirty="0" err="1">
                <a:solidFill>
                  <a:schemeClr val="bg1"/>
                </a:solidFill>
                <a:cs typeface="+mn-ea"/>
                <a:sym typeface="+mn-lt"/>
              </a:rPr>
              <a:t>sed</a:t>
            </a:r>
            <a:r>
              <a:rPr lang="en-US" altLang="zh-CN" sz="1600" dirty="0">
                <a:solidFill>
                  <a:schemeClr val="bg1"/>
                </a:solidFill>
                <a:cs typeface="+mn-ea"/>
                <a:sym typeface="+mn-lt"/>
              </a:rPr>
              <a:t> do </a:t>
            </a:r>
            <a:r>
              <a:rPr lang="en-US" altLang="zh-CN" sz="1600" dirty="0" err="1">
                <a:solidFill>
                  <a:schemeClr val="bg1"/>
                </a:solidFill>
                <a:cs typeface="+mn-ea"/>
                <a:sym typeface="+mn-lt"/>
              </a:rPr>
              <a:t>eiusmod</a:t>
            </a:r>
            <a:r>
              <a:rPr lang="en-US" altLang="zh-CN" sz="1600" dirty="0">
                <a:solidFill>
                  <a:schemeClr val="bg1"/>
                </a:solidFill>
                <a:cs typeface="+mn-ea"/>
                <a:sym typeface="+mn-lt"/>
              </a:rPr>
              <a:t> </a:t>
            </a:r>
            <a:r>
              <a:rPr lang="en-US" altLang="zh-CN" sz="1600" dirty="0" err="1">
                <a:solidFill>
                  <a:schemeClr val="bg1"/>
                </a:solidFill>
                <a:cs typeface="+mn-ea"/>
                <a:sym typeface="+mn-lt"/>
              </a:rPr>
              <a:t>tempor</a:t>
            </a:r>
            <a:r>
              <a:rPr lang="en-US" altLang="zh-CN" sz="1600" dirty="0">
                <a:solidFill>
                  <a:schemeClr val="bg1"/>
                </a:solidFill>
                <a:cs typeface="+mn-ea"/>
                <a:sym typeface="+mn-lt"/>
              </a:rPr>
              <a:t> </a:t>
            </a:r>
            <a:r>
              <a:rPr lang="en-US" altLang="zh-CN" sz="1600" dirty="0" err="1">
                <a:solidFill>
                  <a:schemeClr val="bg1"/>
                </a:solidFill>
                <a:cs typeface="+mn-ea"/>
                <a:sym typeface="+mn-lt"/>
              </a:rPr>
              <a:t>incididunt</a:t>
            </a:r>
            <a:r>
              <a:rPr lang="en-US" altLang="zh-CN" sz="1600" dirty="0">
                <a:solidFill>
                  <a:schemeClr val="bg1"/>
                </a:solidFill>
                <a:cs typeface="+mn-ea"/>
                <a:sym typeface="+mn-lt"/>
              </a:rPr>
              <a:t> </a:t>
            </a:r>
            <a:r>
              <a:rPr lang="en-US" altLang="zh-CN" sz="1600" dirty="0" err="1">
                <a:solidFill>
                  <a:schemeClr val="bg1"/>
                </a:solidFill>
                <a:cs typeface="+mn-ea"/>
                <a:sym typeface="+mn-lt"/>
              </a:rPr>
              <a:t>ut</a:t>
            </a:r>
            <a:r>
              <a:rPr lang="en-US" altLang="zh-CN" sz="1600" dirty="0">
                <a:solidFill>
                  <a:schemeClr val="bg1"/>
                </a:solidFill>
                <a:cs typeface="+mn-ea"/>
                <a:sym typeface="+mn-lt"/>
              </a:rPr>
              <a:t> </a:t>
            </a:r>
            <a:r>
              <a:rPr lang="en-US" altLang="zh-CN" sz="1600" dirty="0" err="1">
                <a:solidFill>
                  <a:schemeClr val="bg1"/>
                </a:solidFill>
                <a:cs typeface="+mn-ea"/>
                <a:sym typeface="+mn-lt"/>
              </a:rPr>
              <a:t>labore</a:t>
            </a:r>
            <a:r>
              <a:rPr lang="en-US" altLang="zh-CN" sz="1600" dirty="0">
                <a:solidFill>
                  <a:schemeClr val="bg1"/>
                </a:solidFill>
                <a:cs typeface="+mn-ea"/>
                <a:sym typeface="+mn-lt"/>
              </a:rPr>
              <a:t> et </a:t>
            </a:r>
            <a:r>
              <a:rPr lang="en-US" altLang="zh-CN" sz="1600" dirty="0" err="1">
                <a:solidFill>
                  <a:schemeClr val="bg1"/>
                </a:solidFill>
                <a:cs typeface="+mn-ea"/>
                <a:sym typeface="+mn-lt"/>
              </a:rPr>
              <a:t>dolore</a:t>
            </a:r>
            <a:r>
              <a:rPr lang="en-US" altLang="zh-CN" sz="1600" dirty="0">
                <a:solidFill>
                  <a:schemeClr val="bg1"/>
                </a:solidFill>
                <a:cs typeface="+mn-ea"/>
                <a:sym typeface="+mn-lt"/>
              </a:rPr>
              <a:t> magna</a:t>
            </a:r>
            <a:endParaRPr lang="zh-CN" altLang="en-US" sz="1600" dirty="0">
              <a:solidFill>
                <a:schemeClr val="bg1"/>
              </a:solidFill>
              <a:cs typeface="+mn-ea"/>
              <a:sym typeface="+mn-lt"/>
            </a:endParaRPr>
          </a:p>
        </p:txBody>
      </p:sp>
      <p:sp>
        <p:nvSpPr>
          <p:cNvPr id="24" name="TextBox 13"/>
          <p:cNvSpPr txBox="1">
            <a:spLocks noChangeArrowheads="1"/>
          </p:cNvSpPr>
          <p:nvPr/>
        </p:nvSpPr>
        <p:spPr bwMode="auto">
          <a:xfrm>
            <a:off x="1113409" y="1776865"/>
            <a:ext cx="2710446" cy="984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spcBef>
                <a:spcPct val="20000"/>
              </a:spcBef>
            </a:pPr>
            <a:r>
              <a:rPr lang="en-US" altLang="zh-CN" sz="3200" b="1" dirty="0">
                <a:solidFill>
                  <a:schemeClr val="bg1"/>
                </a:solidFill>
                <a:cs typeface="+mn-ea"/>
                <a:sym typeface="+mn-lt"/>
              </a:rPr>
              <a:t>YOUR  TITLE  HERE</a:t>
            </a:r>
            <a:endParaRPr lang="zh-CN" altLang="en-US" sz="3200" b="1" dirty="0">
              <a:solidFill>
                <a:schemeClr val="bg1"/>
              </a:solidFill>
              <a:cs typeface="+mn-ea"/>
              <a:sym typeface="+mn-lt"/>
            </a:endParaRPr>
          </a:p>
        </p:txBody>
      </p:sp>
      <p:pic>
        <p:nvPicPr>
          <p:cNvPr id="5" name="图片 4"/>
          <p:cNvPicPr>
            <a:picLocks noChangeAspect="1"/>
          </p:cNvPicPr>
          <p:nvPr/>
        </p:nvPicPr>
        <p:blipFill>
          <a:blip r:embed="rId3"/>
          <a:stretch>
            <a:fillRect/>
          </a:stretch>
        </p:blipFill>
        <p:spPr>
          <a:xfrm>
            <a:off x="6738216" y="936317"/>
            <a:ext cx="2151507" cy="2087495"/>
          </a:xfrm>
          <a:prstGeom prst="rect">
            <a:avLst/>
          </a:prstGeom>
        </p:spPr>
      </p:pic>
      <p:pic>
        <p:nvPicPr>
          <p:cNvPr id="33" name="图片 32"/>
          <p:cNvPicPr>
            <a:picLocks noChangeAspect="1"/>
          </p:cNvPicPr>
          <p:nvPr/>
        </p:nvPicPr>
        <p:blipFill>
          <a:blip r:embed="rId3"/>
          <a:stretch>
            <a:fillRect/>
          </a:stretch>
        </p:blipFill>
        <p:spPr>
          <a:xfrm>
            <a:off x="6235123" y="3223882"/>
            <a:ext cx="2151507" cy="2087495"/>
          </a:xfrm>
          <a:prstGeom prst="rect">
            <a:avLst/>
          </a:prstGeom>
        </p:spPr>
      </p:pic>
      <p:pic>
        <p:nvPicPr>
          <p:cNvPr id="34" name="图片 33"/>
          <p:cNvPicPr>
            <a:picLocks noChangeAspect="1"/>
          </p:cNvPicPr>
          <p:nvPr/>
        </p:nvPicPr>
        <p:blipFill>
          <a:blip r:embed="rId3"/>
          <a:stretch>
            <a:fillRect/>
          </a:stretch>
        </p:blipFill>
        <p:spPr>
          <a:xfrm>
            <a:off x="9038486" y="1712248"/>
            <a:ext cx="2151507" cy="2087495"/>
          </a:xfrm>
          <a:prstGeom prst="rect">
            <a:avLst/>
          </a:prstGeom>
        </p:spPr>
      </p:pic>
      <p:pic>
        <p:nvPicPr>
          <p:cNvPr id="35" name="图片 34"/>
          <p:cNvPicPr>
            <a:picLocks noChangeAspect="1"/>
          </p:cNvPicPr>
          <p:nvPr/>
        </p:nvPicPr>
        <p:blipFill>
          <a:blip r:embed="rId3"/>
          <a:stretch>
            <a:fillRect/>
          </a:stretch>
        </p:blipFill>
        <p:spPr>
          <a:xfrm>
            <a:off x="8558207" y="3982998"/>
            <a:ext cx="2151507" cy="2087495"/>
          </a:xfrm>
          <a:prstGeom prst="rect">
            <a:avLst/>
          </a:prstGeom>
        </p:spPr>
      </p:pic>
    </p:spTree>
    <p:extLst>
      <p:ext uri="{BB962C8B-B14F-4D97-AF65-F5344CB8AC3E}">
        <p14:creationId xmlns:p14="http://schemas.microsoft.com/office/powerpoint/2010/main" val="1450355185"/>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ppt_x"/>
                                          </p:val>
                                        </p:tav>
                                        <p:tav tm="100000">
                                          <p:val>
                                            <p:strVal val="#ppt_x"/>
                                          </p:val>
                                        </p:tav>
                                      </p:tavLst>
                                    </p:anim>
                                    <p:anim calcmode="lin" valueType="num">
                                      <p:cBhvr additive="base">
                                        <p:cTn id="8"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3214308" y="3602288"/>
            <a:ext cx="2170545" cy="1332237"/>
          </a:xfrm>
          <a:prstGeom prst="rect">
            <a:avLst/>
          </a:prstGeom>
          <a:solidFill>
            <a:srgbClr val="252E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cs typeface="+mn-ea"/>
              <a:sym typeface="+mn-lt"/>
            </a:endParaRPr>
          </a:p>
        </p:txBody>
      </p:sp>
      <p:sp>
        <p:nvSpPr>
          <p:cNvPr id="7" name="矩形 6"/>
          <p:cNvSpPr/>
          <p:nvPr/>
        </p:nvSpPr>
        <p:spPr>
          <a:xfrm>
            <a:off x="5125495" y="3011054"/>
            <a:ext cx="7066505" cy="2514707"/>
          </a:xfrm>
          <a:prstGeom prst="rect">
            <a:avLst/>
          </a:prstGeom>
          <a:solidFill>
            <a:srgbClr val="DF36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cs typeface="+mn-ea"/>
              <a:sym typeface="+mn-lt"/>
            </a:endParaRPr>
          </a:p>
        </p:txBody>
      </p:sp>
      <p:sp>
        <p:nvSpPr>
          <p:cNvPr id="4" name="文本框 3"/>
          <p:cNvSpPr txBox="1"/>
          <p:nvPr/>
        </p:nvSpPr>
        <p:spPr>
          <a:xfrm>
            <a:off x="5644212" y="3294233"/>
            <a:ext cx="6029070" cy="156966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en-US" altLang="zh-CN" sz="1600" dirty="0" err="1">
                <a:solidFill>
                  <a:schemeClr val="bg1"/>
                </a:solidFill>
                <a:cs typeface="+mn-ea"/>
                <a:sym typeface="+mn-lt"/>
              </a:rPr>
              <a:t>Lorem</a:t>
            </a:r>
            <a:r>
              <a:rPr lang="en-US" altLang="zh-CN" sz="1600" dirty="0">
                <a:solidFill>
                  <a:schemeClr val="bg1"/>
                </a:solidFill>
                <a:cs typeface="+mn-ea"/>
                <a:sym typeface="+mn-lt"/>
              </a:rPr>
              <a:t> </a:t>
            </a:r>
            <a:r>
              <a:rPr lang="en-US" altLang="zh-CN" sz="1600" dirty="0" err="1">
                <a:solidFill>
                  <a:schemeClr val="bg1"/>
                </a:solidFill>
                <a:cs typeface="+mn-ea"/>
                <a:sym typeface="+mn-lt"/>
              </a:rPr>
              <a:t>ipsum</a:t>
            </a:r>
            <a:r>
              <a:rPr lang="en-US" altLang="zh-CN" sz="1600" dirty="0">
                <a:solidFill>
                  <a:schemeClr val="bg1"/>
                </a:solidFill>
                <a:cs typeface="+mn-ea"/>
                <a:sym typeface="+mn-lt"/>
              </a:rPr>
              <a:t> dolor sit </a:t>
            </a:r>
            <a:r>
              <a:rPr lang="en-US" altLang="zh-CN" sz="1600" dirty="0" err="1">
                <a:solidFill>
                  <a:schemeClr val="bg1"/>
                </a:solidFill>
                <a:cs typeface="+mn-ea"/>
                <a:sym typeface="+mn-lt"/>
              </a:rPr>
              <a:t>amet</a:t>
            </a:r>
            <a:r>
              <a:rPr lang="en-US" altLang="zh-CN" sz="1600" dirty="0">
                <a:solidFill>
                  <a:schemeClr val="bg1"/>
                </a:solidFill>
                <a:cs typeface="+mn-ea"/>
                <a:sym typeface="+mn-lt"/>
              </a:rPr>
              <a:t>, </a:t>
            </a:r>
            <a:r>
              <a:rPr lang="en-US" altLang="zh-CN" sz="1600" dirty="0" err="1">
                <a:solidFill>
                  <a:schemeClr val="bg1"/>
                </a:solidFill>
                <a:cs typeface="+mn-ea"/>
                <a:sym typeface="+mn-lt"/>
              </a:rPr>
              <a:t>consectetur</a:t>
            </a:r>
            <a:r>
              <a:rPr lang="en-US" altLang="zh-CN" sz="1600" dirty="0">
                <a:solidFill>
                  <a:schemeClr val="bg1"/>
                </a:solidFill>
                <a:cs typeface="+mn-ea"/>
                <a:sym typeface="+mn-lt"/>
              </a:rPr>
              <a:t> </a:t>
            </a:r>
            <a:r>
              <a:rPr lang="en-US" altLang="zh-CN" sz="1600" dirty="0" err="1">
                <a:solidFill>
                  <a:schemeClr val="bg1"/>
                </a:solidFill>
                <a:cs typeface="+mn-ea"/>
                <a:sym typeface="+mn-lt"/>
              </a:rPr>
              <a:t>adipisicing</a:t>
            </a:r>
            <a:r>
              <a:rPr lang="en-US" altLang="zh-CN" sz="1600" dirty="0">
                <a:solidFill>
                  <a:schemeClr val="bg1"/>
                </a:solidFill>
                <a:cs typeface="+mn-ea"/>
                <a:sym typeface="+mn-lt"/>
              </a:rPr>
              <a:t> </a:t>
            </a:r>
            <a:r>
              <a:rPr lang="en-US" altLang="zh-CN" sz="1600" dirty="0" err="1">
                <a:solidFill>
                  <a:schemeClr val="bg1"/>
                </a:solidFill>
                <a:cs typeface="+mn-ea"/>
                <a:sym typeface="+mn-lt"/>
              </a:rPr>
              <a:t>elit</a:t>
            </a:r>
            <a:r>
              <a:rPr lang="en-US" altLang="zh-CN" sz="1600" dirty="0">
                <a:solidFill>
                  <a:schemeClr val="bg1"/>
                </a:solidFill>
                <a:cs typeface="+mn-ea"/>
                <a:sym typeface="+mn-lt"/>
              </a:rPr>
              <a:t>, </a:t>
            </a:r>
            <a:r>
              <a:rPr lang="en-US" altLang="zh-CN" sz="1600" dirty="0" err="1">
                <a:solidFill>
                  <a:schemeClr val="bg1"/>
                </a:solidFill>
                <a:cs typeface="+mn-ea"/>
                <a:sym typeface="+mn-lt"/>
              </a:rPr>
              <a:t>sed</a:t>
            </a:r>
            <a:r>
              <a:rPr lang="en-US" altLang="zh-CN" sz="1600" dirty="0">
                <a:solidFill>
                  <a:schemeClr val="bg1"/>
                </a:solidFill>
                <a:cs typeface="+mn-ea"/>
                <a:sym typeface="+mn-lt"/>
              </a:rPr>
              <a:t> do </a:t>
            </a:r>
            <a:r>
              <a:rPr lang="en-US" altLang="zh-CN" sz="1600" dirty="0" err="1">
                <a:solidFill>
                  <a:schemeClr val="bg1"/>
                </a:solidFill>
                <a:cs typeface="+mn-ea"/>
                <a:sym typeface="+mn-lt"/>
              </a:rPr>
              <a:t>eiusmod</a:t>
            </a:r>
            <a:r>
              <a:rPr lang="en-US" altLang="zh-CN" sz="1600" dirty="0">
                <a:solidFill>
                  <a:schemeClr val="bg1"/>
                </a:solidFill>
                <a:cs typeface="+mn-ea"/>
                <a:sym typeface="+mn-lt"/>
              </a:rPr>
              <a:t> </a:t>
            </a:r>
            <a:r>
              <a:rPr lang="en-US" altLang="zh-CN" sz="1600" dirty="0" err="1">
                <a:solidFill>
                  <a:schemeClr val="bg1"/>
                </a:solidFill>
                <a:cs typeface="+mn-ea"/>
                <a:sym typeface="+mn-lt"/>
              </a:rPr>
              <a:t>tempor</a:t>
            </a:r>
            <a:r>
              <a:rPr lang="en-US" altLang="zh-CN" sz="1600" dirty="0">
                <a:solidFill>
                  <a:schemeClr val="bg1"/>
                </a:solidFill>
                <a:cs typeface="+mn-ea"/>
                <a:sym typeface="+mn-lt"/>
              </a:rPr>
              <a:t> </a:t>
            </a:r>
            <a:r>
              <a:rPr lang="en-US" altLang="zh-CN" sz="1600" dirty="0" err="1">
                <a:solidFill>
                  <a:schemeClr val="bg1"/>
                </a:solidFill>
                <a:cs typeface="+mn-ea"/>
                <a:sym typeface="+mn-lt"/>
              </a:rPr>
              <a:t>incididunt</a:t>
            </a:r>
            <a:r>
              <a:rPr lang="en-US" altLang="zh-CN" sz="1600" dirty="0">
                <a:solidFill>
                  <a:schemeClr val="bg1"/>
                </a:solidFill>
                <a:cs typeface="+mn-ea"/>
                <a:sym typeface="+mn-lt"/>
              </a:rPr>
              <a:t> </a:t>
            </a:r>
            <a:r>
              <a:rPr lang="en-US" altLang="zh-CN" sz="1600" dirty="0" err="1">
                <a:solidFill>
                  <a:schemeClr val="bg1"/>
                </a:solidFill>
                <a:cs typeface="+mn-ea"/>
                <a:sym typeface="+mn-lt"/>
              </a:rPr>
              <a:t>ut</a:t>
            </a:r>
            <a:r>
              <a:rPr lang="en-US" altLang="zh-CN" sz="1600" dirty="0">
                <a:solidFill>
                  <a:schemeClr val="bg1"/>
                </a:solidFill>
                <a:cs typeface="+mn-ea"/>
                <a:sym typeface="+mn-lt"/>
              </a:rPr>
              <a:t> </a:t>
            </a:r>
            <a:r>
              <a:rPr lang="en-US" altLang="zh-CN" sz="1600" dirty="0" err="1">
                <a:solidFill>
                  <a:schemeClr val="bg1"/>
                </a:solidFill>
                <a:cs typeface="+mn-ea"/>
                <a:sym typeface="+mn-lt"/>
              </a:rPr>
              <a:t>labore</a:t>
            </a:r>
            <a:r>
              <a:rPr lang="en-US" altLang="zh-CN" sz="1600" dirty="0">
                <a:solidFill>
                  <a:schemeClr val="bg1"/>
                </a:solidFill>
                <a:cs typeface="+mn-ea"/>
                <a:sym typeface="+mn-lt"/>
              </a:rPr>
              <a:t> et </a:t>
            </a:r>
            <a:r>
              <a:rPr lang="en-US" altLang="zh-CN" sz="1600" dirty="0" err="1">
                <a:solidFill>
                  <a:schemeClr val="bg1"/>
                </a:solidFill>
                <a:cs typeface="+mn-ea"/>
                <a:sym typeface="+mn-lt"/>
              </a:rPr>
              <a:t>dolore</a:t>
            </a:r>
            <a:r>
              <a:rPr lang="en-US" altLang="zh-CN" sz="1600" dirty="0">
                <a:solidFill>
                  <a:schemeClr val="bg1"/>
                </a:solidFill>
                <a:cs typeface="+mn-ea"/>
                <a:sym typeface="+mn-lt"/>
              </a:rPr>
              <a:t> </a:t>
            </a:r>
            <a:r>
              <a:rPr lang="en-US" altLang="zh-CN" sz="1600" dirty="0" err="1">
                <a:solidFill>
                  <a:schemeClr val="bg1"/>
                </a:solidFill>
                <a:cs typeface="+mn-ea"/>
                <a:sym typeface="+mn-lt"/>
              </a:rPr>
              <a:t>magnaLorem</a:t>
            </a:r>
            <a:r>
              <a:rPr lang="en-US" altLang="zh-CN" sz="1600" dirty="0">
                <a:solidFill>
                  <a:schemeClr val="bg1"/>
                </a:solidFill>
                <a:cs typeface="+mn-ea"/>
                <a:sym typeface="+mn-lt"/>
              </a:rPr>
              <a:t> </a:t>
            </a:r>
            <a:r>
              <a:rPr lang="en-US" altLang="zh-CN" sz="1600" dirty="0" err="1">
                <a:solidFill>
                  <a:schemeClr val="bg1"/>
                </a:solidFill>
                <a:cs typeface="+mn-ea"/>
                <a:sym typeface="+mn-lt"/>
              </a:rPr>
              <a:t>ipsum</a:t>
            </a:r>
            <a:r>
              <a:rPr lang="en-US" altLang="zh-CN" sz="1600" dirty="0">
                <a:solidFill>
                  <a:schemeClr val="bg1"/>
                </a:solidFill>
                <a:cs typeface="+mn-ea"/>
                <a:sym typeface="+mn-lt"/>
              </a:rPr>
              <a:t> dolor sit </a:t>
            </a:r>
            <a:r>
              <a:rPr lang="en-US" altLang="zh-CN" sz="1600" dirty="0" err="1">
                <a:solidFill>
                  <a:schemeClr val="bg1"/>
                </a:solidFill>
                <a:cs typeface="+mn-ea"/>
                <a:sym typeface="+mn-lt"/>
              </a:rPr>
              <a:t>amet</a:t>
            </a:r>
            <a:r>
              <a:rPr lang="en-US" altLang="zh-CN" sz="1600" dirty="0">
                <a:solidFill>
                  <a:schemeClr val="bg1"/>
                </a:solidFill>
                <a:cs typeface="+mn-ea"/>
                <a:sym typeface="+mn-lt"/>
              </a:rPr>
              <a:t>, </a:t>
            </a:r>
            <a:r>
              <a:rPr lang="en-US" altLang="zh-CN" sz="1600" dirty="0" err="1">
                <a:solidFill>
                  <a:schemeClr val="bg1"/>
                </a:solidFill>
                <a:cs typeface="+mn-ea"/>
                <a:sym typeface="+mn-lt"/>
              </a:rPr>
              <a:t>consectetur</a:t>
            </a:r>
            <a:r>
              <a:rPr lang="en-US" altLang="zh-CN" sz="1600" dirty="0">
                <a:solidFill>
                  <a:schemeClr val="bg1"/>
                </a:solidFill>
                <a:cs typeface="+mn-ea"/>
                <a:sym typeface="+mn-lt"/>
              </a:rPr>
              <a:t> </a:t>
            </a:r>
            <a:r>
              <a:rPr lang="en-US" altLang="zh-CN" sz="1600" dirty="0" err="1">
                <a:solidFill>
                  <a:schemeClr val="bg1"/>
                </a:solidFill>
                <a:cs typeface="+mn-ea"/>
                <a:sym typeface="+mn-lt"/>
              </a:rPr>
              <a:t>adipisicing</a:t>
            </a:r>
            <a:r>
              <a:rPr lang="en-US" altLang="zh-CN" sz="1600" dirty="0">
                <a:solidFill>
                  <a:schemeClr val="bg1"/>
                </a:solidFill>
                <a:cs typeface="+mn-ea"/>
                <a:sym typeface="+mn-lt"/>
              </a:rPr>
              <a:t> </a:t>
            </a:r>
            <a:r>
              <a:rPr lang="en-US" altLang="zh-CN" sz="1600" dirty="0" err="1">
                <a:solidFill>
                  <a:schemeClr val="bg1"/>
                </a:solidFill>
                <a:cs typeface="+mn-ea"/>
                <a:sym typeface="+mn-lt"/>
              </a:rPr>
              <a:t>elit</a:t>
            </a:r>
            <a:r>
              <a:rPr lang="en-US" altLang="zh-CN" sz="1600" dirty="0">
                <a:solidFill>
                  <a:schemeClr val="bg1"/>
                </a:solidFill>
                <a:cs typeface="+mn-ea"/>
                <a:sym typeface="+mn-lt"/>
              </a:rPr>
              <a:t>, </a:t>
            </a:r>
            <a:r>
              <a:rPr lang="en-US" altLang="zh-CN" sz="1600" dirty="0" err="1">
                <a:solidFill>
                  <a:schemeClr val="bg1"/>
                </a:solidFill>
                <a:cs typeface="+mn-ea"/>
                <a:sym typeface="+mn-lt"/>
              </a:rPr>
              <a:t>sed</a:t>
            </a:r>
            <a:r>
              <a:rPr lang="en-US" altLang="zh-CN" sz="1600" dirty="0">
                <a:solidFill>
                  <a:schemeClr val="bg1"/>
                </a:solidFill>
                <a:cs typeface="+mn-ea"/>
                <a:sym typeface="+mn-lt"/>
              </a:rPr>
              <a:t> do </a:t>
            </a:r>
            <a:r>
              <a:rPr lang="en-US" altLang="zh-CN" sz="1600" dirty="0" err="1">
                <a:solidFill>
                  <a:schemeClr val="bg1"/>
                </a:solidFill>
                <a:cs typeface="+mn-ea"/>
                <a:sym typeface="+mn-lt"/>
              </a:rPr>
              <a:t>eiusmod</a:t>
            </a:r>
            <a:r>
              <a:rPr lang="en-US" altLang="zh-CN" sz="1600" dirty="0">
                <a:solidFill>
                  <a:schemeClr val="bg1"/>
                </a:solidFill>
                <a:cs typeface="+mn-ea"/>
                <a:sym typeface="+mn-lt"/>
              </a:rPr>
              <a:t> </a:t>
            </a:r>
            <a:r>
              <a:rPr lang="en-US" altLang="zh-CN" sz="1600" dirty="0" err="1">
                <a:solidFill>
                  <a:schemeClr val="bg1"/>
                </a:solidFill>
                <a:cs typeface="+mn-ea"/>
                <a:sym typeface="+mn-lt"/>
              </a:rPr>
              <a:t>tempor</a:t>
            </a:r>
            <a:r>
              <a:rPr lang="en-US" altLang="zh-CN" sz="1600" dirty="0">
                <a:solidFill>
                  <a:schemeClr val="bg1"/>
                </a:solidFill>
                <a:cs typeface="+mn-ea"/>
                <a:sym typeface="+mn-lt"/>
              </a:rPr>
              <a:t> </a:t>
            </a:r>
            <a:r>
              <a:rPr lang="en-US" altLang="zh-CN" sz="1600" dirty="0" err="1">
                <a:solidFill>
                  <a:schemeClr val="bg1"/>
                </a:solidFill>
                <a:cs typeface="+mn-ea"/>
                <a:sym typeface="+mn-lt"/>
              </a:rPr>
              <a:t>incididunt</a:t>
            </a:r>
            <a:r>
              <a:rPr lang="en-US" altLang="zh-CN" sz="1600" dirty="0">
                <a:solidFill>
                  <a:schemeClr val="bg1"/>
                </a:solidFill>
                <a:cs typeface="+mn-ea"/>
                <a:sym typeface="+mn-lt"/>
              </a:rPr>
              <a:t> </a:t>
            </a:r>
            <a:r>
              <a:rPr lang="en-US" altLang="zh-CN" sz="1600" dirty="0" err="1">
                <a:solidFill>
                  <a:schemeClr val="bg1"/>
                </a:solidFill>
                <a:cs typeface="+mn-ea"/>
                <a:sym typeface="+mn-lt"/>
              </a:rPr>
              <a:t>ut</a:t>
            </a:r>
            <a:r>
              <a:rPr lang="en-US" altLang="zh-CN" sz="1600" dirty="0">
                <a:solidFill>
                  <a:schemeClr val="bg1"/>
                </a:solidFill>
                <a:cs typeface="+mn-ea"/>
                <a:sym typeface="+mn-lt"/>
              </a:rPr>
              <a:t> </a:t>
            </a:r>
            <a:r>
              <a:rPr lang="en-US" altLang="zh-CN" sz="1600" dirty="0" err="1">
                <a:solidFill>
                  <a:schemeClr val="bg1"/>
                </a:solidFill>
                <a:cs typeface="+mn-ea"/>
                <a:sym typeface="+mn-lt"/>
              </a:rPr>
              <a:t>labore</a:t>
            </a:r>
            <a:r>
              <a:rPr lang="en-US" altLang="zh-CN" sz="1600" dirty="0">
                <a:solidFill>
                  <a:schemeClr val="bg1"/>
                </a:solidFill>
                <a:cs typeface="+mn-ea"/>
                <a:sym typeface="+mn-lt"/>
              </a:rPr>
              <a:t> et </a:t>
            </a:r>
            <a:r>
              <a:rPr lang="en-US" altLang="zh-CN" sz="1600" dirty="0" err="1">
                <a:solidFill>
                  <a:schemeClr val="bg1"/>
                </a:solidFill>
                <a:cs typeface="+mn-ea"/>
                <a:sym typeface="+mn-lt"/>
              </a:rPr>
              <a:t>dolore</a:t>
            </a:r>
            <a:r>
              <a:rPr lang="en-US" altLang="zh-CN" sz="1600" dirty="0">
                <a:solidFill>
                  <a:schemeClr val="bg1"/>
                </a:solidFill>
                <a:cs typeface="+mn-ea"/>
                <a:sym typeface="+mn-lt"/>
              </a:rPr>
              <a:t> magna</a:t>
            </a:r>
            <a:endParaRPr lang="zh-CN" altLang="en-US" sz="1600" dirty="0">
              <a:solidFill>
                <a:schemeClr val="bg1"/>
              </a:solidFill>
              <a:cs typeface="+mn-ea"/>
              <a:sym typeface="+mn-lt"/>
            </a:endParaRPr>
          </a:p>
        </p:txBody>
      </p:sp>
      <p:sp>
        <p:nvSpPr>
          <p:cNvPr id="5" name="TextBox 13"/>
          <p:cNvSpPr txBox="1">
            <a:spLocks noChangeArrowheads="1"/>
          </p:cNvSpPr>
          <p:nvPr/>
        </p:nvSpPr>
        <p:spPr bwMode="auto">
          <a:xfrm>
            <a:off x="6826577" y="2349186"/>
            <a:ext cx="323182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dist">
              <a:spcBef>
                <a:spcPct val="20000"/>
              </a:spcBef>
            </a:pPr>
            <a:r>
              <a:rPr lang="en-US" altLang="zh-CN" sz="2400" b="1" dirty="0">
                <a:cs typeface="+mn-ea"/>
                <a:sym typeface="+mn-lt"/>
              </a:rPr>
              <a:t>YOUR TITLE HERE</a:t>
            </a:r>
            <a:endParaRPr lang="zh-CN" altLang="en-US" sz="2400" b="1" dirty="0">
              <a:cs typeface="+mn-ea"/>
              <a:sym typeface="+mn-lt"/>
            </a:endParaRPr>
          </a:p>
        </p:txBody>
      </p:sp>
      <p:pic>
        <p:nvPicPr>
          <p:cNvPr id="8" name="图片 7"/>
          <p:cNvPicPr>
            <a:picLocks noChangeAspect="1"/>
          </p:cNvPicPr>
          <p:nvPr/>
        </p:nvPicPr>
        <p:blipFill>
          <a:blip r:embed="rId2"/>
          <a:stretch>
            <a:fillRect/>
          </a:stretch>
        </p:blipFill>
        <p:spPr>
          <a:xfrm>
            <a:off x="952429" y="1787128"/>
            <a:ext cx="2954950" cy="4262799"/>
          </a:xfrm>
          <a:prstGeom prst="rect">
            <a:avLst/>
          </a:prstGeom>
        </p:spPr>
      </p:pic>
    </p:spTree>
    <p:extLst>
      <p:ext uri="{BB962C8B-B14F-4D97-AF65-F5344CB8AC3E}">
        <p14:creationId xmlns:p14="http://schemas.microsoft.com/office/powerpoint/2010/main" val="202128424"/>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5" fill="hold" grpId="1"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vertic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flipV="1">
            <a:off x="323273" y="575203"/>
            <a:ext cx="11508508" cy="5707593"/>
          </a:xfrm>
          <a:prstGeom prst="rect">
            <a:avLst/>
          </a:prstGeom>
          <a:solidFill>
            <a:srgbClr val="252E6C"/>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7" name="矩形 16"/>
          <p:cNvSpPr/>
          <p:nvPr/>
        </p:nvSpPr>
        <p:spPr>
          <a:xfrm flipV="1">
            <a:off x="323273" y="6514563"/>
            <a:ext cx="11508508" cy="226964"/>
          </a:xfrm>
          <a:prstGeom prst="rect">
            <a:avLst/>
          </a:prstGeom>
          <a:solidFill>
            <a:srgbClr val="DF364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矩形 39"/>
          <p:cNvSpPr/>
          <p:nvPr/>
        </p:nvSpPr>
        <p:spPr>
          <a:xfrm>
            <a:off x="3938999" y="2966923"/>
            <a:ext cx="4314001" cy="1107996"/>
          </a:xfrm>
          <a:prstGeom prst="rect">
            <a:avLst/>
          </a:prstGeom>
          <a:noFill/>
        </p:spPr>
        <p:txBody>
          <a:bodyPr wrap="none">
            <a:spAutoFit/>
          </a:bodyPr>
          <a:lstStyle/>
          <a:p>
            <a:r>
              <a:rPr lang="en-US" altLang="zh-CN" sz="6600" b="1" dirty="0">
                <a:solidFill>
                  <a:schemeClr val="bg1"/>
                </a:solidFill>
                <a:cs typeface="+mn-ea"/>
                <a:sym typeface="+mn-lt"/>
              </a:rPr>
              <a:t>PART  FOUR</a:t>
            </a:r>
            <a:endParaRPr lang="zh-CN" altLang="zh-CN" sz="6600" b="1" dirty="0">
              <a:solidFill>
                <a:schemeClr val="bg1"/>
              </a:solidFill>
              <a:cs typeface="+mn-ea"/>
              <a:sym typeface="+mn-lt"/>
            </a:endParaRPr>
          </a:p>
        </p:txBody>
      </p:sp>
      <p:sp>
        <p:nvSpPr>
          <p:cNvPr id="18" name="TextBox 13"/>
          <p:cNvSpPr txBox="1">
            <a:spLocks noChangeArrowheads="1"/>
          </p:cNvSpPr>
          <p:nvPr/>
        </p:nvSpPr>
        <p:spPr bwMode="auto">
          <a:xfrm>
            <a:off x="4382376" y="4306686"/>
            <a:ext cx="305901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dist">
              <a:spcBef>
                <a:spcPct val="20000"/>
              </a:spcBef>
            </a:pPr>
            <a:r>
              <a:rPr lang="zh-CN" altLang="en-US" sz="2800" dirty="0">
                <a:solidFill>
                  <a:schemeClr val="bg1"/>
                </a:solidFill>
                <a:cs typeface="+mn-ea"/>
                <a:sym typeface="+mn-lt"/>
              </a:rPr>
              <a:t>未来展望</a:t>
            </a:r>
          </a:p>
        </p:txBody>
      </p:sp>
      <p:pic>
        <p:nvPicPr>
          <p:cNvPr id="2" name="图片 1">
            <a:extLst>
              <a:ext uri="{FF2B5EF4-FFF2-40B4-BE49-F238E27FC236}">
                <a16:creationId xmlns:a16="http://schemas.microsoft.com/office/drawing/2014/main" id="{C9FF1995-698B-2410-C229-F746EEC92C0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01263" y="0"/>
            <a:ext cx="2090737" cy="2080489"/>
          </a:xfrm>
          <a:prstGeom prst="rect">
            <a:avLst/>
          </a:prstGeom>
        </p:spPr>
      </p:pic>
    </p:spTree>
    <p:extLst>
      <p:ext uri="{BB962C8B-B14F-4D97-AF65-F5344CB8AC3E}">
        <p14:creationId xmlns:p14="http://schemas.microsoft.com/office/powerpoint/2010/main" val="1375252665"/>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par>
                                <p:cTn id="8" presetID="2" presetClass="entr" presetSubtype="4"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 calcmode="lin" valueType="num">
                                      <p:cBhvr additive="base">
                                        <p:cTn id="10" dur="500" fill="hold"/>
                                        <p:tgtEl>
                                          <p:spTgt spid="18"/>
                                        </p:tgtEl>
                                        <p:attrNameLst>
                                          <p:attrName>ppt_x</p:attrName>
                                        </p:attrNameLst>
                                      </p:cBhvr>
                                      <p:tavLst>
                                        <p:tav tm="0">
                                          <p:val>
                                            <p:strVal val="#ppt_x"/>
                                          </p:val>
                                        </p:tav>
                                        <p:tav tm="100000">
                                          <p:val>
                                            <p:strVal val="#ppt_x"/>
                                          </p:val>
                                        </p:tav>
                                      </p:tavLst>
                                    </p:anim>
                                    <p:anim calcmode="lin" valueType="num">
                                      <p:cBhvr additive="base">
                                        <p:cTn id="11"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1664823" y="466701"/>
            <a:ext cx="3990801" cy="3255186"/>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en-US" altLang="zh-CN" sz="2800" dirty="0">
                <a:solidFill>
                  <a:srgbClr val="0F1525"/>
                </a:solidFill>
                <a:cs typeface="+mn-ea"/>
                <a:sym typeface="+mn-lt"/>
              </a:rPr>
              <a:t>1.</a:t>
            </a:r>
            <a:r>
              <a:rPr lang="zh-CN" altLang="en-US" sz="2800" dirty="0">
                <a:solidFill>
                  <a:srgbClr val="0F1525"/>
                </a:solidFill>
                <a:cs typeface="+mn-ea"/>
                <a:sym typeface="+mn-lt"/>
              </a:rPr>
              <a:t>实现数据可视化，对班级财务支出做出规划建议</a:t>
            </a:r>
            <a:endParaRPr lang="en-US" altLang="zh-CN" sz="2800" dirty="0">
              <a:solidFill>
                <a:srgbClr val="0F1525"/>
              </a:solidFill>
              <a:cs typeface="+mn-ea"/>
              <a:sym typeface="+mn-lt"/>
            </a:endParaRPr>
          </a:p>
          <a:p>
            <a:pPr>
              <a:lnSpc>
                <a:spcPct val="150000"/>
              </a:lnSpc>
            </a:pPr>
            <a:r>
              <a:rPr lang="en-US" altLang="zh-CN" sz="2800" dirty="0">
                <a:solidFill>
                  <a:srgbClr val="0F1525"/>
                </a:solidFill>
                <a:cs typeface="+mn-ea"/>
                <a:sym typeface="+mn-lt"/>
              </a:rPr>
              <a:t>2.</a:t>
            </a:r>
            <a:r>
              <a:rPr lang="zh-CN" altLang="en-US" sz="2800" dirty="0">
                <a:solidFill>
                  <a:srgbClr val="0F1525"/>
                </a:solidFill>
                <a:cs typeface="+mn-ea"/>
                <a:sym typeface="+mn-lt"/>
              </a:rPr>
              <a:t>对数据进行加密</a:t>
            </a:r>
            <a:endParaRPr lang="en-US" altLang="zh-CN" sz="2800" dirty="0">
              <a:solidFill>
                <a:srgbClr val="0F1525"/>
              </a:solidFill>
              <a:cs typeface="+mn-ea"/>
              <a:sym typeface="+mn-lt"/>
            </a:endParaRPr>
          </a:p>
          <a:p>
            <a:pPr>
              <a:lnSpc>
                <a:spcPct val="150000"/>
              </a:lnSpc>
            </a:pPr>
            <a:r>
              <a:rPr lang="en-US" altLang="zh-CN" sz="2800" dirty="0">
                <a:solidFill>
                  <a:srgbClr val="0F1525"/>
                </a:solidFill>
                <a:cs typeface="+mn-ea"/>
                <a:sym typeface="+mn-lt"/>
              </a:rPr>
              <a:t>3.</a:t>
            </a:r>
            <a:r>
              <a:rPr lang="zh-CN" altLang="en-US" sz="2800" dirty="0">
                <a:solidFill>
                  <a:srgbClr val="0F1525"/>
                </a:solidFill>
                <a:cs typeface="+mn-ea"/>
                <a:sym typeface="+mn-lt"/>
              </a:rPr>
              <a:t>实现联网共同管理</a:t>
            </a:r>
          </a:p>
        </p:txBody>
      </p:sp>
      <p:sp>
        <p:nvSpPr>
          <p:cNvPr id="7" name="矩形 6"/>
          <p:cNvSpPr/>
          <p:nvPr/>
        </p:nvSpPr>
        <p:spPr>
          <a:xfrm>
            <a:off x="638232" y="5227782"/>
            <a:ext cx="11553768" cy="286327"/>
          </a:xfrm>
          <a:prstGeom prst="rect">
            <a:avLst/>
          </a:prstGeom>
          <a:solidFill>
            <a:srgbClr val="DF36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 name="矩形 13"/>
          <p:cNvSpPr/>
          <p:nvPr/>
        </p:nvSpPr>
        <p:spPr>
          <a:xfrm flipH="1">
            <a:off x="322948" y="0"/>
            <a:ext cx="923959" cy="6220691"/>
          </a:xfrm>
          <a:prstGeom prst="rect">
            <a:avLst/>
          </a:prstGeom>
          <a:solidFill>
            <a:srgbClr val="252E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5" name="TextBox 13"/>
          <p:cNvSpPr txBox="1">
            <a:spLocks noChangeArrowheads="1"/>
          </p:cNvSpPr>
          <p:nvPr/>
        </p:nvSpPr>
        <p:spPr bwMode="auto">
          <a:xfrm>
            <a:off x="59031" y="738623"/>
            <a:ext cx="1107996" cy="4632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square" lIns="0" tIns="0" rIns="0" bIns="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dist">
              <a:spcBef>
                <a:spcPct val="20000"/>
              </a:spcBef>
            </a:pPr>
            <a:r>
              <a:rPr lang="en-US" altLang="zh-CN" sz="7200" b="1" i="1" dirty="0">
                <a:solidFill>
                  <a:schemeClr val="bg1">
                    <a:alpha val="34000"/>
                  </a:schemeClr>
                </a:solidFill>
                <a:cs typeface="+mn-ea"/>
                <a:sym typeface="+mn-lt"/>
              </a:rPr>
              <a:t>FUTURE</a:t>
            </a:r>
            <a:endParaRPr lang="zh-CN" altLang="en-US" sz="7200" b="1" i="1" dirty="0">
              <a:solidFill>
                <a:schemeClr val="bg1">
                  <a:alpha val="34000"/>
                </a:schemeClr>
              </a:solidFill>
              <a:cs typeface="+mn-ea"/>
              <a:sym typeface="+mn-lt"/>
            </a:endParaRPr>
          </a:p>
        </p:txBody>
      </p:sp>
      <p:sp>
        <p:nvSpPr>
          <p:cNvPr id="19" name="TextBox 13"/>
          <p:cNvSpPr txBox="1">
            <a:spLocks noChangeArrowheads="1"/>
          </p:cNvSpPr>
          <p:nvPr/>
        </p:nvSpPr>
        <p:spPr bwMode="auto">
          <a:xfrm>
            <a:off x="1774288" y="3848188"/>
            <a:ext cx="3990800"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dist">
              <a:spcBef>
                <a:spcPct val="20000"/>
              </a:spcBef>
            </a:pPr>
            <a:r>
              <a:rPr lang="zh-CN" altLang="en-US" sz="6600" b="1" dirty="0">
                <a:cs typeface="+mn-ea"/>
                <a:sym typeface="+mn-lt"/>
              </a:rPr>
              <a:t>未来展望</a:t>
            </a:r>
          </a:p>
        </p:txBody>
      </p:sp>
      <p:pic>
        <p:nvPicPr>
          <p:cNvPr id="5" name="图片 4">
            <a:extLst>
              <a:ext uri="{FF2B5EF4-FFF2-40B4-BE49-F238E27FC236}">
                <a16:creationId xmlns:a16="http://schemas.microsoft.com/office/drawing/2014/main" id="{23B9206C-FC93-181E-89F5-AAEAB847CA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92469" y="1350240"/>
            <a:ext cx="5826792" cy="3877541"/>
          </a:xfrm>
          <a:prstGeom prst="rect">
            <a:avLst/>
          </a:prstGeom>
        </p:spPr>
      </p:pic>
    </p:spTree>
    <p:extLst>
      <p:ext uri="{BB962C8B-B14F-4D97-AF65-F5344CB8AC3E}">
        <p14:creationId xmlns:p14="http://schemas.microsoft.com/office/powerpoint/2010/main" val="1021703519"/>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up)">
                                      <p:cBhvr>
                                        <p:cTn id="7" dur="500"/>
                                        <p:tgtEl>
                                          <p:spTgt spid="14"/>
                                        </p:tgtEl>
                                      </p:cBhvr>
                                    </p:animEffect>
                                  </p:childTnLst>
                                </p:cTn>
                              </p:par>
                            </p:childTnLst>
                          </p:cTn>
                        </p:par>
                        <p:par>
                          <p:cTn id="8" fill="hold">
                            <p:stCondLst>
                              <p:cond delay="500"/>
                            </p:stCondLst>
                            <p:childTnLst>
                              <p:par>
                                <p:cTn id="9" presetID="14" presetClass="entr" presetSubtype="5" fill="hold" grpId="1"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randombar(vertical)">
                                      <p:cBhvr>
                                        <p:cTn id="11" dur="500"/>
                                        <p:tgtEl>
                                          <p:spTgt spid="8"/>
                                        </p:tgtEl>
                                      </p:cBhvr>
                                    </p:animEffect>
                                  </p:childTnLst>
                                </p:cTn>
                              </p:par>
                            </p:childTnLst>
                          </p:cTn>
                        </p:par>
                        <p:par>
                          <p:cTn id="12" fill="hold">
                            <p:stCondLst>
                              <p:cond delay="1000"/>
                            </p:stCondLst>
                            <p:childTnLst>
                              <p:par>
                                <p:cTn id="13" presetID="22" presetClass="entr" presetSubtype="8" fill="hold" grpId="1"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left)">
                                      <p:cBhvr>
                                        <p:cTn id="15" dur="500"/>
                                        <p:tgtEl>
                                          <p:spTgt spid="7"/>
                                        </p:tgtEl>
                                      </p:cBhvr>
                                    </p:animEffect>
                                  </p:childTnLst>
                                </p:cTn>
                              </p:par>
                              <p:par>
                                <p:cTn id="16" presetID="2" presetClass="entr" presetSubtype="4" fill="hold" grpId="0" nodeType="withEffect">
                                  <p:stCondLst>
                                    <p:cond delay="0"/>
                                  </p:stCondLst>
                                  <p:childTnLst>
                                    <p:set>
                                      <p:cBhvr>
                                        <p:cTn id="17" dur="1" fill="hold">
                                          <p:stCondLst>
                                            <p:cond delay="0"/>
                                          </p:stCondLst>
                                        </p:cTn>
                                        <p:tgtEl>
                                          <p:spTgt spid="15"/>
                                        </p:tgtEl>
                                        <p:attrNameLst>
                                          <p:attrName>style.visibility</p:attrName>
                                        </p:attrNameLst>
                                      </p:cBhvr>
                                      <p:to>
                                        <p:strVal val="visible"/>
                                      </p:to>
                                    </p:set>
                                    <p:anim calcmode="lin" valueType="num">
                                      <p:cBhvr additive="base">
                                        <p:cTn id="18" dur="500" fill="hold"/>
                                        <p:tgtEl>
                                          <p:spTgt spid="15"/>
                                        </p:tgtEl>
                                        <p:attrNameLst>
                                          <p:attrName>ppt_x</p:attrName>
                                        </p:attrNameLst>
                                      </p:cBhvr>
                                      <p:tavLst>
                                        <p:tav tm="0">
                                          <p:val>
                                            <p:strVal val="#ppt_x"/>
                                          </p:val>
                                        </p:tav>
                                        <p:tav tm="100000">
                                          <p:val>
                                            <p:strVal val="#ppt_x"/>
                                          </p:val>
                                        </p:tav>
                                      </p:tavLst>
                                    </p:anim>
                                    <p:anim calcmode="lin" valueType="num">
                                      <p:cBhvr additive="base">
                                        <p:cTn id="19"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P spid="7" grpId="0" animBg="1"/>
      <p:bldP spid="7" grpId="1" animBg="1"/>
      <p:bldP spid="14" grpId="0" bldLvl="0" animBg="1"/>
      <p:bldP spid="1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rotWithShape="1">
          <a:blip r:embed="rId3">
            <a:extLst>
              <a:ext uri="{28A0092B-C50C-407E-A947-70E740481C1C}">
                <a14:useLocalDpi xmlns:a14="http://schemas.microsoft.com/office/drawing/2010/main" val="0"/>
              </a:ext>
            </a:extLst>
          </a:blip>
          <a:srcRect r="17801"/>
          <a:stretch/>
        </p:blipFill>
        <p:spPr>
          <a:xfrm>
            <a:off x="-189386" y="1108180"/>
            <a:ext cx="11189895" cy="5749636"/>
          </a:xfrm>
          <a:prstGeom prst="rect">
            <a:avLst/>
          </a:prstGeom>
        </p:spPr>
      </p:pic>
      <p:sp>
        <p:nvSpPr>
          <p:cNvPr id="2" name="矩形 1"/>
          <p:cNvSpPr/>
          <p:nvPr/>
        </p:nvSpPr>
        <p:spPr>
          <a:xfrm>
            <a:off x="0" y="0"/>
            <a:ext cx="4017818" cy="443345"/>
          </a:xfrm>
          <a:prstGeom prst="rect">
            <a:avLst/>
          </a:prstGeom>
          <a:solidFill>
            <a:srgbClr val="252E6C"/>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2" name="矩形 39"/>
          <p:cNvSpPr/>
          <p:nvPr/>
        </p:nvSpPr>
        <p:spPr>
          <a:xfrm>
            <a:off x="3360714" y="1905506"/>
            <a:ext cx="6734631" cy="1200329"/>
          </a:xfrm>
          <a:prstGeom prst="rect">
            <a:avLst/>
          </a:prstGeom>
          <a:noFill/>
        </p:spPr>
        <p:txBody>
          <a:bodyPr wrap="square">
            <a:spAutoFit/>
          </a:bodyPr>
          <a:lstStyle/>
          <a:p>
            <a:pPr algn="dist"/>
            <a:r>
              <a:rPr lang="zh-CN" altLang="en-US" sz="7200" b="1" dirty="0">
                <a:solidFill>
                  <a:srgbClr val="DF3645"/>
                </a:solidFill>
                <a:latin typeface="仿宋" panose="02010609060101010101" pitchFamily="49" charset="-122"/>
                <a:ea typeface="仿宋" panose="02010609060101010101" pitchFamily="49" charset="-122"/>
                <a:cs typeface="+mn-ea"/>
                <a:sym typeface="+mn-lt"/>
              </a:rPr>
              <a:t>谢谢大家！</a:t>
            </a:r>
            <a:endParaRPr lang="zh-CN" altLang="zh-CN" sz="7200" b="1" dirty="0">
              <a:solidFill>
                <a:srgbClr val="DF3645"/>
              </a:solidFill>
              <a:latin typeface="仿宋" panose="02010609060101010101" pitchFamily="49" charset="-122"/>
              <a:ea typeface="仿宋" panose="02010609060101010101" pitchFamily="49" charset="-122"/>
              <a:cs typeface="+mn-ea"/>
              <a:sym typeface="+mn-lt"/>
            </a:endParaRPr>
          </a:p>
        </p:txBody>
      </p:sp>
      <p:sp>
        <p:nvSpPr>
          <p:cNvPr id="13" name="矩形 12"/>
          <p:cNvSpPr/>
          <p:nvPr/>
        </p:nvSpPr>
        <p:spPr>
          <a:xfrm>
            <a:off x="6096000" y="6511636"/>
            <a:ext cx="6104546" cy="346364"/>
          </a:xfrm>
          <a:prstGeom prst="rect">
            <a:avLst/>
          </a:prstGeom>
          <a:solidFill>
            <a:srgbClr val="DF364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5" name="矩形 14"/>
          <p:cNvSpPr/>
          <p:nvPr/>
        </p:nvSpPr>
        <p:spPr>
          <a:xfrm>
            <a:off x="2327562" y="2332262"/>
            <a:ext cx="664645" cy="665304"/>
          </a:xfrm>
          <a:prstGeom prst="rect">
            <a:avLst/>
          </a:prstGeom>
          <a:solidFill>
            <a:srgbClr val="252E6C"/>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3" name="图片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741486" y="0"/>
            <a:ext cx="1450514" cy="1443404"/>
          </a:xfrm>
          <a:prstGeom prst="rect">
            <a:avLst/>
          </a:prstGeom>
        </p:spPr>
      </p:pic>
    </p:spTree>
    <p:extLst>
      <p:ext uri="{BB962C8B-B14F-4D97-AF65-F5344CB8AC3E}">
        <p14:creationId xmlns:p14="http://schemas.microsoft.com/office/powerpoint/2010/main" val="2338026081"/>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down)">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31" name="矩形 30"/>
          <p:cNvSpPr/>
          <p:nvPr/>
        </p:nvSpPr>
        <p:spPr>
          <a:xfrm>
            <a:off x="6633224" y="0"/>
            <a:ext cx="5558776" cy="6858000"/>
          </a:xfrm>
          <a:prstGeom prst="rect">
            <a:avLst/>
          </a:prstGeom>
          <a:solidFill>
            <a:srgbClr val="252E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8" name="矩形 39"/>
          <p:cNvSpPr/>
          <p:nvPr/>
        </p:nvSpPr>
        <p:spPr>
          <a:xfrm>
            <a:off x="7704604" y="1153926"/>
            <a:ext cx="3730014" cy="1015663"/>
          </a:xfrm>
          <a:prstGeom prst="rect">
            <a:avLst/>
          </a:prstGeom>
          <a:noFill/>
        </p:spPr>
        <p:txBody>
          <a:bodyPr wrap="square">
            <a:spAutoFit/>
          </a:bodyPr>
          <a:lstStyle/>
          <a:p>
            <a:pPr algn="dist"/>
            <a:r>
              <a:rPr lang="en-US" altLang="zh-CN" sz="6000" b="1" dirty="0">
                <a:solidFill>
                  <a:schemeClr val="bg1"/>
                </a:solidFill>
                <a:effectLst>
                  <a:outerShdw blurRad="38100" dist="38100" dir="2700000" algn="tl">
                    <a:srgbClr val="000000">
                      <a:alpha val="43137"/>
                    </a:srgbClr>
                  </a:outerShdw>
                </a:effectLst>
                <a:cs typeface="+mn-ea"/>
                <a:sym typeface="+mn-lt"/>
              </a:rPr>
              <a:t>CONTENT</a:t>
            </a:r>
            <a:endParaRPr lang="zh-CN" altLang="zh-CN" sz="6000" b="1" dirty="0">
              <a:solidFill>
                <a:schemeClr val="bg1"/>
              </a:solidFill>
              <a:effectLst>
                <a:outerShdw blurRad="38100" dist="38100" dir="2700000" algn="tl">
                  <a:srgbClr val="000000">
                    <a:alpha val="43137"/>
                  </a:srgbClr>
                </a:outerShdw>
              </a:effectLst>
              <a:cs typeface="+mn-ea"/>
              <a:sym typeface="+mn-lt"/>
            </a:endParaRPr>
          </a:p>
        </p:txBody>
      </p:sp>
      <p:sp>
        <p:nvSpPr>
          <p:cNvPr id="30" name="矩形 29"/>
          <p:cNvSpPr/>
          <p:nvPr/>
        </p:nvSpPr>
        <p:spPr>
          <a:xfrm>
            <a:off x="6633224" y="0"/>
            <a:ext cx="469540" cy="1999225"/>
          </a:xfrm>
          <a:prstGeom prst="rect">
            <a:avLst/>
          </a:prstGeom>
          <a:solidFill>
            <a:srgbClr val="DF36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7" name="TextBox 13"/>
          <p:cNvSpPr txBox="1">
            <a:spLocks noChangeArrowheads="1"/>
          </p:cNvSpPr>
          <p:nvPr/>
        </p:nvSpPr>
        <p:spPr bwMode="auto">
          <a:xfrm>
            <a:off x="8172408" y="2729082"/>
            <a:ext cx="305901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dist">
              <a:spcBef>
                <a:spcPct val="20000"/>
              </a:spcBef>
            </a:pPr>
            <a:r>
              <a:rPr lang="en-US" altLang="zh-CN" sz="2800" dirty="0">
                <a:solidFill>
                  <a:schemeClr val="bg1"/>
                </a:solidFill>
                <a:cs typeface="+mn-ea"/>
                <a:sym typeface="+mn-lt"/>
              </a:rPr>
              <a:t>1</a:t>
            </a:r>
            <a:r>
              <a:rPr lang="zh-CN" altLang="en-US" sz="2800" dirty="0">
                <a:solidFill>
                  <a:schemeClr val="bg1"/>
                </a:solidFill>
                <a:cs typeface="+mn-ea"/>
                <a:sym typeface="+mn-lt"/>
              </a:rPr>
              <a:t>需求分析</a:t>
            </a:r>
          </a:p>
        </p:txBody>
      </p:sp>
      <p:sp>
        <p:nvSpPr>
          <p:cNvPr id="59" name="TextBox 13"/>
          <p:cNvSpPr txBox="1">
            <a:spLocks noChangeArrowheads="1"/>
          </p:cNvSpPr>
          <p:nvPr/>
        </p:nvSpPr>
        <p:spPr bwMode="auto">
          <a:xfrm>
            <a:off x="8172408" y="3591742"/>
            <a:ext cx="305901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dist">
              <a:spcBef>
                <a:spcPct val="20000"/>
              </a:spcBef>
            </a:pPr>
            <a:r>
              <a:rPr lang="en-US" altLang="zh-CN" sz="2800" dirty="0">
                <a:solidFill>
                  <a:schemeClr val="bg1"/>
                </a:solidFill>
                <a:cs typeface="+mn-ea"/>
                <a:sym typeface="+mn-lt"/>
              </a:rPr>
              <a:t>2</a:t>
            </a:r>
            <a:r>
              <a:rPr lang="zh-CN" altLang="en-US" sz="2800" dirty="0">
                <a:solidFill>
                  <a:schemeClr val="bg1"/>
                </a:solidFill>
                <a:cs typeface="+mn-ea"/>
                <a:sym typeface="+mn-lt"/>
              </a:rPr>
              <a:t>模块设计</a:t>
            </a:r>
          </a:p>
        </p:txBody>
      </p:sp>
      <p:sp>
        <p:nvSpPr>
          <p:cNvPr id="60" name="TextBox 13"/>
          <p:cNvSpPr txBox="1">
            <a:spLocks noChangeArrowheads="1"/>
          </p:cNvSpPr>
          <p:nvPr/>
        </p:nvSpPr>
        <p:spPr bwMode="auto">
          <a:xfrm>
            <a:off x="8172408" y="4366678"/>
            <a:ext cx="305901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dist">
              <a:spcBef>
                <a:spcPct val="20000"/>
              </a:spcBef>
            </a:pPr>
            <a:r>
              <a:rPr lang="en-US" altLang="zh-CN" sz="2800" dirty="0">
                <a:solidFill>
                  <a:schemeClr val="bg1"/>
                </a:solidFill>
                <a:cs typeface="+mn-ea"/>
                <a:sym typeface="+mn-lt"/>
              </a:rPr>
              <a:t>3</a:t>
            </a:r>
            <a:r>
              <a:rPr lang="zh-CN" altLang="en-US" sz="2800" dirty="0">
                <a:solidFill>
                  <a:schemeClr val="bg1"/>
                </a:solidFill>
                <a:cs typeface="+mn-ea"/>
                <a:sym typeface="+mn-lt"/>
              </a:rPr>
              <a:t>项目展示</a:t>
            </a:r>
          </a:p>
        </p:txBody>
      </p:sp>
      <p:sp>
        <p:nvSpPr>
          <p:cNvPr id="61" name="TextBox 13"/>
          <p:cNvSpPr txBox="1">
            <a:spLocks noChangeArrowheads="1"/>
          </p:cNvSpPr>
          <p:nvPr/>
        </p:nvSpPr>
        <p:spPr bwMode="auto">
          <a:xfrm>
            <a:off x="8172408" y="5229338"/>
            <a:ext cx="305901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dist">
              <a:spcBef>
                <a:spcPct val="20000"/>
              </a:spcBef>
            </a:pPr>
            <a:r>
              <a:rPr lang="en-US" altLang="zh-CN" sz="2800" dirty="0">
                <a:solidFill>
                  <a:schemeClr val="bg1"/>
                </a:solidFill>
                <a:cs typeface="+mn-ea"/>
                <a:sym typeface="+mn-lt"/>
              </a:rPr>
              <a:t>4</a:t>
            </a:r>
            <a:r>
              <a:rPr lang="zh-CN" altLang="en-US" sz="2800" dirty="0">
                <a:solidFill>
                  <a:schemeClr val="bg1"/>
                </a:solidFill>
                <a:cs typeface="+mn-ea"/>
                <a:sym typeface="+mn-lt"/>
              </a:rPr>
              <a:t>未来展望</a:t>
            </a:r>
          </a:p>
        </p:txBody>
      </p:sp>
      <p:pic>
        <p:nvPicPr>
          <p:cNvPr id="1026" name="Picture 2" descr="财务 的图像结果">
            <a:extLst>
              <a:ext uri="{FF2B5EF4-FFF2-40B4-BE49-F238E27FC236}">
                <a16:creationId xmlns:a16="http://schemas.microsoft.com/office/drawing/2014/main" id="{64347120-4B58-4617-F5F7-A9462C0589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6713" y="1203201"/>
            <a:ext cx="4712064" cy="44515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0220967"/>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57"/>
                                        </p:tgtEl>
                                        <p:attrNameLst>
                                          <p:attrName>style.visibility</p:attrName>
                                        </p:attrNameLst>
                                      </p:cBhvr>
                                      <p:to>
                                        <p:strVal val="visible"/>
                                      </p:to>
                                    </p:set>
                                    <p:anim calcmode="lin" valueType="num">
                                      <p:cBhvr additive="base">
                                        <p:cTn id="7" dur="500" fill="hold"/>
                                        <p:tgtEl>
                                          <p:spTgt spid="57"/>
                                        </p:tgtEl>
                                        <p:attrNameLst>
                                          <p:attrName>ppt_x</p:attrName>
                                        </p:attrNameLst>
                                      </p:cBhvr>
                                      <p:tavLst>
                                        <p:tav tm="0">
                                          <p:val>
                                            <p:strVal val="#ppt_x"/>
                                          </p:val>
                                        </p:tav>
                                        <p:tav tm="100000">
                                          <p:val>
                                            <p:strVal val="#ppt_x"/>
                                          </p:val>
                                        </p:tav>
                                      </p:tavLst>
                                    </p:anim>
                                    <p:anim calcmode="lin" valueType="num">
                                      <p:cBhvr additive="base">
                                        <p:cTn id="8" dur="500" fill="hold"/>
                                        <p:tgtEl>
                                          <p:spTgt spid="57"/>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9"/>
                                        </p:tgtEl>
                                        <p:attrNameLst>
                                          <p:attrName>style.visibility</p:attrName>
                                        </p:attrNameLst>
                                      </p:cBhvr>
                                      <p:to>
                                        <p:strVal val="visible"/>
                                      </p:to>
                                    </p:set>
                                    <p:anim calcmode="lin" valueType="num">
                                      <p:cBhvr additive="base">
                                        <p:cTn id="11" dur="500" fill="hold"/>
                                        <p:tgtEl>
                                          <p:spTgt spid="59"/>
                                        </p:tgtEl>
                                        <p:attrNameLst>
                                          <p:attrName>ppt_x</p:attrName>
                                        </p:attrNameLst>
                                      </p:cBhvr>
                                      <p:tavLst>
                                        <p:tav tm="0">
                                          <p:val>
                                            <p:strVal val="#ppt_x"/>
                                          </p:val>
                                        </p:tav>
                                        <p:tav tm="100000">
                                          <p:val>
                                            <p:strVal val="#ppt_x"/>
                                          </p:val>
                                        </p:tav>
                                      </p:tavLst>
                                    </p:anim>
                                    <p:anim calcmode="lin" valueType="num">
                                      <p:cBhvr additive="base">
                                        <p:cTn id="12" dur="500" fill="hold"/>
                                        <p:tgtEl>
                                          <p:spTgt spid="59"/>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60"/>
                                        </p:tgtEl>
                                        <p:attrNameLst>
                                          <p:attrName>style.visibility</p:attrName>
                                        </p:attrNameLst>
                                      </p:cBhvr>
                                      <p:to>
                                        <p:strVal val="visible"/>
                                      </p:to>
                                    </p:set>
                                    <p:anim calcmode="lin" valueType="num">
                                      <p:cBhvr additive="base">
                                        <p:cTn id="15" dur="500" fill="hold"/>
                                        <p:tgtEl>
                                          <p:spTgt spid="60"/>
                                        </p:tgtEl>
                                        <p:attrNameLst>
                                          <p:attrName>ppt_x</p:attrName>
                                        </p:attrNameLst>
                                      </p:cBhvr>
                                      <p:tavLst>
                                        <p:tav tm="0">
                                          <p:val>
                                            <p:strVal val="#ppt_x"/>
                                          </p:val>
                                        </p:tav>
                                        <p:tav tm="100000">
                                          <p:val>
                                            <p:strVal val="#ppt_x"/>
                                          </p:val>
                                        </p:tav>
                                      </p:tavLst>
                                    </p:anim>
                                    <p:anim calcmode="lin" valueType="num">
                                      <p:cBhvr additive="base">
                                        <p:cTn id="16" dur="500" fill="hold"/>
                                        <p:tgtEl>
                                          <p:spTgt spid="60"/>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61"/>
                                        </p:tgtEl>
                                        <p:attrNameLst>
                                          <p:attrName>style.visibility</p:attrName>
                                        </p:attrNameLst>
                                      </p:cBhvr>
                                      <p:to>
                                        <p:strVal val="visible"/>
                                      </p:to>
                                    </p:set>
                                    <p:anim calcmode="lin" valueType="num">
                                      <p:cBhvr additive="base">
                                        <p:cTn id="19" dur="500" fill="hold"/>
                                        <p:tgtEl>
                                          <p:spTgt spid="61"/>
                                        </p:tgtEl>
                                        <p:attrNameLst>
                                          <p:attrName>ppt_x</p:attrName>
                                        </p:attrNameLst>
                                      </p:cBhvr>
                                      <p:tavLst>
                                        <p:tav tm="0">
                                          <p:val>
                                            <p:strVal val="#ppt_x"/>
                                          </p:val>
                                        </p:tav>
                                        <p:tav tm="100000">
                                          <p:val>
                                            <p:strVal val="#ppt_x"/>
                                          </p:val>
                                        </p:tav>
                                      </p:tavLst>
                                    </p:anim>
                                    <p:anim calcmode="lin" valueType="num">
                                      <p:cBhvr additive="base">
                                        <p:cTn id="20" dur="500" fill="hold"/>
                                        <p:tgtEl>
                                          <p:spTgt spid="6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P spid="59" grpId="0"/>
      <p:bldP spid="60" grpId="0"/>
      <p:bldP spid="61" grpId="0"/>
    </p:bldLst>
  </p:timing>
</p:sld>
</file>

<file path=ppt/slides/slide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5" name="矩形 14"/>
          <p:cNvSpPr/>
          <p:nvPr/>
        </p:nvSpPr>
        <p:spPr>
          <a:xfrm flipV="1">
            <a:off x="323273" y="575203"/>
            <a:ext cx="11508508" cy="5707593"/>
          </a:xfrm>
          <a:prstGeom prst="rect">
            <a:avLst/>
          </a:prstGeom>
          <a:solidFill>
            <a:srgbClr val="252E6C"/>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7" name="矩形 16"/>
          <p:cNvSpPr/>
          <p:nvPr/>
        </p:nvSpPr>
        <p:spPr>
          <a:xfrm flipV="1">
            <a:off x="323273" y="6514563"/>
            <a:ext cx="11508508" cy="226964"/>
          </a:xfrm>
          <a:prstGeom prst="rect">
            <a:avLst/>
          </a:prstGeom>
          <a:solidFill>
            <a:srgbClr val="DF364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矩形 39"/>
          <p:cNvSpPr/>
          <p:nvPr/>
        </p:nvSpPr>
        <p:spPr>
          <a:xfrm>
            <a:off x="4059452" y="2966923"/>
            <a:ext cx="3704860" cy="1107996"/>
          </a:xfrm>
          <a:prstGeom prst="rect">
            <a:avLst/>
          </a:prstGeom>
          <a:noFill/>
        </p:spPr>
        <p:txBody>
          <a:bodyPr wrap="none">
            <a:spAutoFit/>
          </a:bodyPr>
          <a:lstStyle/>
          <a:p>
            <a:r>
              <a:rPr lang="en-US" altLang="zh-CN" sz="6600" b="1" dirty="0">
                <a:solidFill>
                  <a:schemeClr val="bg1"/>
                </a:solidFill>
                <a:cs typeface="+mn-ea"/>
                <a:sym typeface="+mn-lt"/>
              </a:rPr>
              <a:t>PART ONE</a:t>
            </a:r>
            <a:endParaRPr lang="zh-CN" altLang="zh-CN" sz="6600" b="1" dirty="0">
              <a:solidFill>
                <a:schemeClr val="bg1"/>
              </a:solidFill>
              <a:cs typeface="+mn-ea"/>
              <a:sym typeface="+mn-lt"/>
            </a:endParaRPr>
          </a:p>
        </p:txBody>
      </p:sp>
      <p:sp>
        <p:nvSpPr>
          <p:cNvPr id="18" name="TextBox 13"/>
          <p:cNvSpPr txBox="1">
            <a:spLocks noChangeArrowheads="1"/>
          </p:cNvSpPr>
          <p:nvPr/>
        </p:nvSpPr>
        <p:spPr bwMode="auto">
          <a:xfrm>
            <a:off x="4382376" y="4306686"/>
            <a:ext cx="305901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dist">
              <a:spcBef>
                <a:spcPct val="20000"/>
              </a:spcBef>
            </a:pPr>
            <a:r>
              <a:rPr lang="zh-CN" altLang="en-US" sz="2800" dirty="0">
                <a:solidFill>
                  <a:schemeClr val="bg1"/>
                </a:solidFill>
                <a:cs typeface="+mn-ea"/>
                <a:sym typeface="+mn-lt"/>
              </a:rPr>
              <a:t>需求分析</a:t>
            </a:r>
          </a:p>
        </p:txBody>
      </p:sp>
      <p:pic>
        <p:nvPicPr>
          <p:cNvPr id="2" name="图片 1">
            <a:extLst>
              <a:ext uri="{FF2B5EF4-FFF2-40B4-BE49-F238E27FC236}">
                <a16:creationId xmlns:a16="http://schemas.microsoft.com/office/drawing/2014/main" id="{D395E5F6-688C-AFA4-A578-0F8364B87D0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01263" y="0"/>
            <a:ext cx="2090737" cy="2080489"/>
          </a:xfrm>
          <a:prstGeom prst="rect">
            <a:avLst/>
          </a:prstGeom>
        </p:spPr>
      </p:pic>
    </p:spTree>
    <p:extLst>
      <p:ext uri="{BB962C8B-B14F-4D97-AF65-F5344CB8AC3E}">
        <p14:creationId xmlns:p14="http://schemas.microsoft.com/office/powerpoint/2010/main" val="905856803"/>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par>
                                <p:cTn id="8" presetID="2" presetClass="entr" presetSubtype="4"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 calcmode="lin" valueType="num">
                                      <p:cBhvr additive="base">
                                        <p:cTn id="10" dur="500" fill="hold"/>
                                        <p:tgtEl>
                                          <p:spTgt spid="18"/>
                                        </p:tgtEl>
                                        <p:attrNameLst>
                                          <p:attrName>ppt_x</p:attrName>
                                        </p:attrNameLst>
                                      </p:cBhvr>
                                      <p:tavLst>
                                        <p:tav tm="0">
                                          <p:val>
                                            <p:strVal val="#ppt_x"/>
                                          </p:val>
                                        </p:tav>
                                        <p:tav tm="100000">
                                          <p:val>
                                            <p:strVal val="#ppt_x"/>
                                          </p:val>
                                        </p:tav>
                                      </p:tavLst>
                                    </p:anim>
                                    <p:anim calcmode="lin" valueType="num">
                                      <p:cBhvr additive="base">
                                        <p:cTn id="11"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3808542" y="1477818"/>
            <a:ext cx="7579894" cy="4350327"/>
          </a:xfrm>
          <a:prstGeom prst="rect">
            <a:avLst/>
          </a:prstGeom>
          <a:solidFill>
            <a:srgbClr val="252E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cs typeface="+mn-ea"/>
              <a:sym typeface="+mn-lt"/>
            </a:endParaRPr>
          </a:p>
        </p:txBody>
      </p:sp>
      <p:sp>
        <p:nvSpPr>
          <p:cNvPr id="9" name="矩形 8"/>
          <p:cNvSpPr/>
          <p:nvPr/>
        </p:nvSpPr>
        <p:spPr>
          <a:xfrm>
            <a:off x="461819" y="960582"/>
            <a:ext cx="1838036" cy="1043709"/>
          </a:xfrm>
          <a:prstGeom prst="rect">
            <a:avLst/>
          </a:prstGeom>
          <a:solidFill>
            <a:srgbClr val="252E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cs typeface="+mn-ea"/>
              <a:sym typeface="+mn-lt"/>
            </a:endParaRPr>
          </a:p>
        </p:txBody>
      </p:sp>
      <p:sp>
        <p:nvSpPr>
          <p:cNvPr id="5" name="文本框 69"/>
          <p:cNvSpPr txBox="1"/>
          <p:nvPr/>
        </p:nvSpPr>
        <p:spPr>
          <a:xfrm>
            <a:off x="341887" y="2547112"/>
            <a:ext cx="1415772" cy="461665"/>
          </a:xfrm>
          <a:prstGeom prst="rect">
            <a:avLst/>
          </a:prstGeom>
          <a:noFill/>
        </p:spPr>
        <p:txBody>
          <a:bodyPr wrap="none" rtlCol="0">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zh-CN" altLang="en-US" sz="2400" b="1" dirty="0">
                <a:solidFill>
                  <a:schemeClr val="tx1">
                    <a:lumMod val="85000"/>
                    <a:lumOff val="15000"/>
                  </a:schemeClr>
                </a:solidFill>
                <a:cs typeface="+mn-ea"/>
                <a:sym typeface="+mn-lt"/>
              </a:rPr>
              <a:t>项目简介</a:t>
            </a:r>
          </a:p>
        </p:txBody>
      </p:sp>
      <p:sp>
        <p:nvSpPr>
          <p:cNvPr id="8" name="文本框 70"/>
          <p:cNvSpPr txBox="1"/>
          <p:nvPr/>
        </p:nvSpPr>
        <p:spPr>
          <a:xfrm>
            <a:off x="341887" y="3381114"/>
            <a:ext cx="3361752" cy="2142318"/>
          </a:xfrm>
          <a:prstGeom prst="rect">
            <a:avLst/>
          </a:prstGeom>
          <a:noFill/>
        </p:spPr>
        <p:txBody>
          <a:bodyPr wrap="square" rtlCol="0">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ct val="120000"/>
              </a:lnSpc>
            </a:pPr>
            <a:r>
              <a:rPr lang="zh-CN" altLang="en-US" sz="1400" dirty="0"/>
              <a:t>大学生活丰富多彩，以班级为单位进行的各项活动相较于埋头苦读的中学来说，要多很多。继而班集体的费用管理问题也就成为一个班级复杂而庞大的工作，因此为了增强班费使用透明度，强化班费监督，更好的发挥班费作用，保证班级活动的顺利开展，设计与实施一款班级财务管理系统也就显得尤为重要。</a:t>
            </a:r>
            <a:endParaRPr lang="zh-CN" altLang="en-US" sz="1400" dirty="0">
              <a:solidFill>
                <a:schemeClr val="tx1">
                  <a:lumMod val="85000"/>
                  <a:lumOff val="15000"/>
                </a:schemeClr>
              </a:solidFill>
              <a:cs typeface="+mn-ea"/>
              <a:sym typeface="+mn-lt"/>
            </a:endParaRPr>
          </a:p>
        </p:txBody>
      </p:sp>
      <p:sp>
        <p:nvSpPr>
          <p:cNvPr id="12" name="矩形 11"/>
          <p:cNvSpPr/>
          <p:nvPr/>
        </p:nvSpPr>
        <p:spPr>
          <a:xfrm>
            <a:off x="461819" y="406400"/>
            <a:ext cx="1560944" cy="314036"/>
          </a:xfrm>
          <a:prstGeom prst="rect">
            <a:avLst/>
          </a:prstGeom>
          <a:solidFill>
            <a:srgbClr val="DF36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cs typeface="+mn-ea"/>
              <a:sym typeface="+mn-lt"/>
            </a:endParaRPr>
          </a:p>
        </p:txBody>
      </p:sp>
      <p:sp>
        <p:nvSpPr>
          <p:cNvPr id="2" name="平行四边形 1"/>
          <p:cNvSpPr/>
          <p:nvPr/>
        </p:nvSpPr>
        <p:spPr>
          <a:xfrm>
            <a:off x="766903" y="1076036"/>
            <a:ext cx="267855" cy="812800"/>
          </a:xfrm>
          <a:custGeom>
            <a:avLst/>
            <a:gdLst>
              <a:gd name="connsiteX0" fmla="*/ 0 w 757381"/>
              <a:gd name="connsiteY0" fmla="*/ 785091 h 785091"/>
              <a:gd name="connsiteX1" fmla="*/ 189345 w 757381"/>
              <a:gd name="connsiteY1" fmla="*/ 0 h 785091"/>
              <a:gd name="connsiteX2" fmla="*/ 757381 w 757381"/>
              <a:gd name="connsiteY2" fmla="*/ 0 h 785091"/>
              <a:gd name="connsiteX3" fmla="*/ 568036 w 757381"/>
              <a:gd name="connsiteY3" fmla="*/ 785091 h 785091"/>
              <a:gd name="connsiteX4" fmla="*/ 0 w 757381"/>
              <a:gd name="connsiteY4" fmla="*/ 785091 h 785091"/>
              <a:gd name="connsiteX0" fmla="*/ 0 w 568036"/>
              <a:gd name="connsiteY0" fmla="*/ 803564 h 803564"/>
              <a:gd name="connsiteX1" fmla="*/ 189345 w 568036"/>
              <a:gd name="connsiteY1" fmla="*/ 18473 h 803564"/>
              <a:gd name="connsiteX2" fmla="*/ 415635 w 568036"/>
              <a:gd name="connsiteY2" fmla="*/ 0 h 803564"/>
              <a:gd name="connsiteX3" fmla="*/ 568036 w 568036"/>
              <a:gd name="connsiteY3" fmla="*/ 803564 h 803564"/>
              <a:gd name="connsiteX4" fmla="*/ 0 w 568036"/>
              <a:gd name="connsiteY4" fmla="*/ 803564 h 803564"/>
              <a:gd name="connsiteX0" fmla="*/ 0 w 415635"/>
              <a:gd name="connsiteY0" fmla="*/ 803564 h 812800"/>
              <a:gd name="connsiteX1" fmla="*/ 189345 w 415635"/>
              <a:gd name="connsiteY1" fmla="*/ 18473 h 812800"/>
              <a:gd name="connsiteX2" fmla="*/ 415635 w 415635"/>
              <a:gd name="connsiteY2" fmla="*/ 0 h 812800"/>
              <a:gd name="connsiteX3" fmla="*/ 207818 w 415635"/>
              <a:gd name="connsiteY3" fmla="*/ 812800 h 812800"/>
              <a:gd name="connsiteX4" fmla="*/ 0 w 415635"/>
              <a:gd name="connsiteY4" fmla="*/ 803564 h 812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5635" h="812800">
                <a:moveTo>
                  <a:pt x="0" y="803564"/>
                </a:moveTo>
                <a:lnTo>
                  <a:pt x="189345" y="18473"/>
                </a:lnTo>
                <a:lnTo>
                  <a:pt x="415635" y="0"/>
                </a:lnTo>
                <a:lnTo>
                  <a:pt x="207818" y="812800"/>
                </a:lnTo>
                <a:lnTo>
                  <a:pt x="0" y="80356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 name="平行四边形 1"/>
          <p:cNvSpPr/>
          <p:nvPr/>
        </p:nvSpPr>
        <p:spPr>
          <a:xfrm>
            <a:off x="1177922" y="1076036"/>
            <a:ext cx="267855" cy="812800"/>
          </a:xfrm>
          <a:custGeom>
            <a:avLst/>
            <a:gdLst>
              <a:gd name="connsiteX0" fmla="*/ 0 w 757381"/>
              <a:gd name="connsiteY0" fmla="*/ 785091 h 785091"/>
              <a:gd name="connsiteX1" fmla="*/ 189345 w 757381"/>
              <a:gd name="connsiteY1" fmla="*/ 0 h 785091"/>
              <a:gd name="connsiteX2" fmla="*/ 757381 w 757381"/>
              <a:gd name="connsiteY2" fmla="*/ 0 h 785091"/>
              <a:gd name="connsiteX3" fmla="*/ 568036 w 757381"/>
              <a:gd name="connsiteY3" fmla="*/ 785091 h 785091"/>
              <a:gd name="connsiteX4" fmla="*/ 0 w 757381"/>
              <a:gd name="connsiteY4" fmla="*/ 785091 h 785091"/>
              <a:gd name="connsiteX0" fmla="*/ 0 w 568036"/>
              <a:gd name="connsiteY0" fmla="*/ 803564 h 803564"/>
              <a:gd name="connsiteX1" fmla="*/ 189345 w 568036"/>
              <a:gd name="connsiteY1" fmla="*/ 18473 h 803564"/>
              <a:gd name="connsiteX2" fmla="*/ 415635 w 568036"/>
              <a:gd name="connsiteY2" fmla="*/ 0 h 803564"/>
              <a:gd name="connsiteX3" fmla="*/ 568036 w 568036"/>
              <a:gd name="connsiteY3" fmla="*/ 803564 h 803564"/>
              <a:gd name="connsiteX4" fmla="*/ 0 w 568036"/>
              <a:gd name="connsiteY4" fmla="*/ 803564 h 803564"/>
              <a:gd name="connsiteX0" fmla="*/ 0 w 415635"/>
              <a:gd name="connsiteY0" fmla="*/ 803564 h 812800"/>
              <a:gd name="connsiteX1" fmla="*/ 189345 w 415635"/>
              <a:gd name="connsiteY1" fmla="*/ 18473 h 812800"/>
              <a:gd name="connsiteX2" fmla="*/ 415635 w 415635"/>
              <a:gd name="connsiteY2" fmla="*/ 0 h 812800"/>
              <a:gd name="connsiteX3" fmla="*/ 207818 w 415635"/>
              <a:gd name="connsiteY3" fmla="*/ 812800 h 812800"/>
              <a:gd name="connsiteX4" fmla="*/ 0 w 415635"/>
              <a:gd name="connsiteY4" fmla="*/ 803564 h 812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5635" h="812800">
                <a:moveTo>
                  <a:pt x="0" y="803564"/>
                </a:moveTo>
                <a:lnTo>
                  <a:pt x="189345" y="18473"/>
                </a:lnTo>
                <a:lnTo>
                  <a:pt x="415635" y="0"/>
                </a:lnTo>
                <a:lnTo>
                  <a:pt x="207818" y="812800"/>
                </a:lnTo>
                <a:lnTo>
                  <a:pt x="0" y="80356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 name="平行四边形 1"/>
          <p:cNvSpPr/>
          <p:nvPr/>
        </p:nvSpPr>
        <p:spPr>
          <a:xfrm>
            <a:off x="1588941" y="1076036"/>
            <a:ext cx="267855" cy="812800"/>
          </a:xfrm>
          <a:custGeom>
            <a:avLst/>
            <a:gdLst>
              <a:gd name="connsiteX0" fmla="*/ 0 w 757381"/>
              <a:gd name="connsiteY0" fmla="*/ 785091 h 785091"/>
              <a:gd name="connsiteX1" fmla="*/ 189345 w 757381"/>
              <a:gd name="connsiteY1" fmla="*/ 0 h 785091"/>
              <a:gd name="connsiteX2" fmla="*/ 757381 w 757381"/>
              <a:gd name="connsiteY2" fmla="*/ 0 h 785091"/>
              <a:gd name="connsiteX3" fmla="*/ 568036 w 757381"/>
              <a:gd name="connsiteY3" fmla="*/ 785091 h 785091"/>
              <a:gd name="connsiteX4" fmla="*/ 0 w 757381"/>
              <a:gd name="connsiteY4" fmla="*/ 785091 h 785091"/>
              <a:gd name="connsiteX0" fmla="*/ 0 w 568036"/>
              <a:gd name="connsiteY0" fmla="*/ 803564 h 803564"/>
              <a:gd name="connsiteX1" fmla="*/ 189345 w 568036"/>
              <a:gd name="connsiteY1" fmla="*/ 18473 h 803564"/>
              <a:gd name="connsiteX2" fmla="*/ 415635 w 568036"/>
              <a:gd name="connsiteY2" fmla="*/ 0 h 803564"/>
              <a:gd name="connsiteX3" fmla="*/ 568036 w 568036"/>
              <a:gd name="connsiteY3" fmla="*/ 803564 h 803564"/>
              <a:gd name="connsiteX4" fmla="*/ 0 w 568036"/>
              <a:gd name="connsiteY4" fmla="*/ 803564 h 803564"/>
              <a:gd name="connsiteX0" fmla="*/ 0 w 415635"/>
              <a:gd name="connsiteY0" fmla="*/ 803564 h 812800"/>
              <a:gd name="connsiteX1" fmla="*/ 189345 w 415635"/>
              <a:gd name="connsiteY1" fmla="*/ 18473 h 812800"/>
              <a:gd name="connsiteX2" fmla="*/ 415635 w 415635"/>
              <a:gd name="connsiteY2" fmla="*/ 0 h 812800"/>
              <a:gd name="connsiteX3" fmla="*/ 207818 w 415635"/>
              <a:gd name="connsiteY3" fmla="*/ 812800 h 812800"/>
              <a:gd name="connsiteX4" fmla="*/ 0 w 415635"/>
              <a:gd name="connsiteY4" fmla="*/ 803564 h 812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5635" h="812800">
                <a:moveTo>
                  <a:pt x="0" y="803564"/>
                </a:moveTo>
                <a:lnTo>
                  <a:pt x="189345" y="18473"/>
                </a:lnTo>
                <a:lnTo>
                  <a:pt x="415635" y="0"/>
                </a:lnTo>
                <a:lnTo>
                  <a:pt x="207818" y="812800"/>
                </a:lnTo>
                <a:lnTo>
                  <a:pt x="0" y="80356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2052" name="Picture 4" descr="财务 的图像结果">
            <a:extLst>
              <a:ext uri="{FF2B5EF4-FFF2-40B4-BE49-F238E27FC236}">
                <a16:creationId xmlns:a16="http://schemas.microsoft.com/office/drawing/2014/main" id="{E387D2BE-550E-F219-891B-F0B06CE555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97173" y="2145081"/>
            <a:ext cx="6291263" cy="4194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2349334"/>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F1A85094-17D9-702B-36F7-A5B268F1F7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57098" y="1045185"/>
            <a:ext cx="6886576" cy="4767629"/>
          </a:xfrm>
          <a:prstGeom prst="rect">
            <a:avLst/>
          </a:prstGeom>
        </p:spPr>
      </p:pic>
      <p:sp>
        <p:nvSpPr>
          <p:cNvPr id="5" name="矩形 4"/>
          <p:cNvSpPr/>
          <p:nvPr/>
        </p:nvSpPr>
        <p:spPr>
          <a:xfrm>
            <a:off x="5708650" y="4756726"/>
            <a:ext cx="4770120" cy="1476433"/>
          </a:xfrm>
          <a:prstGeom prst="rect">
            <a:avLst/>
          </a:prstGeom>
          <a:solidFill>
            <a:srgbClr val="DF364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文本框 5"/>
          <p:cNvSpPr txBox="1"/>
          <p:nvPr/>
        </p:nvSpPr>
        <p:spPr>
          <a:xfrm>
            <a:off x="864235" y="202358"/>
            <a:ext cx="3892838" cy="681173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200000"/>
              </a:lnSpc>
            </a:pPr>
            <a:r>
              <a:rPr lang="zh-CN" altLang="en-US" sz="1400" b="1" dirty="0"/>
              <a:t> </a:t>
            </a:r>
            <a:r>
              <a:rPr lang="en-US" altLang="zh-CN" sz="1400" b="1" dirty="0"/>
              <a:t>1</a:t>
            </a:r>
            <a:r>
              <a:rPr lang="zh-CN" altLang="en-US" sz="1400" b="1" dirty="0"/>
              <a:t>）实现班级每笔班费使用情况的记录；包括班费用途、是收入还是支出、班费使用时间、班费使用人员、现存余额等。</a:t>
            </a:r>
            <a:endParaRPr lang="en-US" altLang="zh-CN" sz="1400" b="1" dirty="0"/>
          </a:p>
          <a:p>
            <a:pPr>
              <a:lnSpc>
                <a:spcPct val="200000"/>
              </a:lnSpc>
            </a:pPr>
            <a:r>
              <a:rPr lang="en-US" altLang="zh-CN" sz="1400" b="1" dirty="0"/>
              <a:t>2</a:t>
            </a:r>
            <a:r>
              <a:rPr lang="zh-CN" altLang="en-US" sz="1400" b="1" dirty="0"/>
              <a:t>）支持班级财务文件的生成、保存和读取；导出班级财务信息至</a:t>
            </a:r>
            <a:r>
              <a:rPr lang="en-US" altLang="zh-CN" sz="1400" b="1" dirty="0"/>
              <a:t>EXCEL</a:t>
            </a:r>
            <a:r>
              <a:rPr lang="zh-CN" altLang="en-US" sz="1400" b="1" dirty="0"/>
              <a:t>表格。</a:t>
            </a:r>
            <a:endParaRPr lang="en-US" altLang="zh-CN" sz="1400" b="1" dirty="0"/>
          </a:p>
          <a:p>
            <a:pPr>
              <a:lnSpc>
                <a:spcPct val="200000"/>
              </a:lnSpc>
            </a:pPr>
            <a:r>
              <a:rPr lang="en-US" altLang="zh-CN" sz="1400" b="1" dirty="0"/>
              <a:t>2</a:t>
            </a:r>
            <a:r>
              <a:rPr lang="zh-CN" altLang="en-US" sz="1400" b="1" dirty="0"/>
              <a:t>）实现班费管理的按关键字查找、按关键字排序功能；关键字可以为班费使用类别、使用人员、使用日期等等。</a:t>
            </a:r>
            <a:br>
              <a:rPr lang="en-US" altLang="zh-CN" sz="1400" b="1" dirty="0"/>
            </a:br>
            <a:r>
              <a:rPr lang="en-US" altLang="zh-CN" sz="1400" b="1" dirty="0"/>
              <a:t>4</a:t>
            </a:r>
            <a:r>
              <a:rPr lang="zh-CN" altLang="en-US" sz="1400" b="1" dirty="0"/>
              <a:t>）实现用户管理功能；可以实现用户登录模块，输入用户名和密码，并判断是管理员（生活委员）还是普通成员，针对不同的用户需要有不同的功能选择界面（如管理员可以进行信息修改而普通用户不可以）</a:t>
            </a:r>
            <a:endParaRPr lang="en-US" altLang="zh-CN" sz="1400" b="1" dirty="0"/>
          </a:p>
          <a:p>
            <a:pPr>
              <a:lnSpc>
                <a:spcPct val="200000"/>
              </a:lnSpc>
            </a:pPr>
            <a:r>
              <a:rPr lang="en-US" altLang="zh-CN" sz="1400" b="1" dirty="0"/>
              <a:t>3</a:t>
            </a:r>
            <a:r>
              <a:rPr lang="zh-CN" altLang="en-US" sz="1400" b="1" dirty="0"/>
              <a:t>）实现各统计结果的文件保存、</a:t>
            </a:r>
            <a:br>
              <a:rPr lang="zh-CN" altLang="en-US" sz="1400" b="1" dirty="0"/>
            </a:br>
            <a:br>
              <a:rPr lang="zh-CN" altLang="en-US" sz="1200" dirty="0"/>
            </a:br>
            <a:endParaRPr lang="zh-CN" altLang="en-US" sz="1200" dirty="0">
              <a:cs typeface="+mn-ea"/>
              <a:sym typeface="+mn-lt"/>
            </a:endParaRPr>
          </a:p>
        </p:txBody>
      </p:sp>
      <p:sp>
        <p:nvSpPr>
          <p:cNvPr id="8" name="文本框 69"/>
          <p:cNvSpPr txBox="1"/>
          <p:nvPr/>
        </p:nvSpPr>
        <p:spPr>
          <a:xfrm>
            <a:off x="6425365" y="5108984"/>
            <a:ext cx="2093996" cy="646331"/>
          </a:xfrm>
          <a:prstGeom prst="rect">
            <a:avLst/>
          </a:prstGeom>
          <a:noFill/>
        </p:spPr>
        <p:txBody>
          <a:bodyPr wrap="square" rtlCol="0">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zh-CN" altLang="en-US" sz="3600" b="1" dirty="0">
                <a:solidFill>
                  <a:schemeClr val="bg1"/>
                </a:solidFill>
                <a:cs typeface="+mn-ea"/>
                <a:sym typeface="+mn-lt"/>
              </a:rPr>
              <a:t>具体功能</a:t>
            </a:r>
          </a:p>
        </p:txBody>
      </p:sp>
      <p:sp>
        <p:nvSpPr>
          <p:cNvPr id="11" name="矩形 10"/>
          <p:cNvSpPr/>
          <p:nvPr/>
        </p:nvSpPr>
        <p:spPr>
          <a:xfrm>
            <a:off x="11679959" y="818797"/>
            <a:ext cx="512041" cy="1476433"/>
          </a:xfrm>
          <a:prstGeom prst="rect">
            <a:avLst/>
          </a:prstGeom>
          <a:solidFill>
            <a:srgbClr val="252E6C"/>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Tree>
    <p:extLst>
      <p:ext uri="{BB962C8B-B14F-4D97-AF65-F5344CB8AC3E}">
        <p14:creationId xmlns:p14="http://schemas.microsoft.com/office/powerpoint/2010/main" val="1170301139"/>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4" presetClass="entr" presetSubtype="5" fill="hold" grpId="1"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randombar(vertical)">
                                      <p:cBhvr>
                                        <p:cTn id="11" dur="500"/>
                                        <p:tgtEl>
                                          <p:spTgt spid="6"/>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6" grpId="1"/>
      <p:bldP spid="11"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flipV="1">
            <a:off x="323273" y="575203"/>
            <a:ext cx="11508508" cy="5707593"/>
          </a:xfrm>
          <a:prstGeom prst="rect">
            <a:avLst/>
          </a:prstGeom>
          <a:solidFill>
            <a:srgbClr val="252E6C"/>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7" name="矩形 16"/>
          <p:cNvSpPr/>
          <p:nvPr/>
        </p:nvSpPr>
        <p:spPr>
          <a:xfrm flipV="1">
            <a:off x="323273" y="6514563"/>
            <a:ext cx="11508508" cy="226964"/>
          </a:xfrm>
          <a:prstGeom prst="rect">
            <a:avLst/>
          </a:prstGeom>
          <a:solidFill>
            <a:srgbClr val="DF364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矩形 39"/>
          <p:cNvSpPr/>
          <p:nvPr/>
        </p:nvSpPr>
        <p:spPr>
          <a:xfrm>
            <a:off x="3976324" y="2966923"/>
            <a:ext cx="4003019" cy="1107996"/>
          </a:xfrm>
          <a:prstGeom prst="rect">
            <a:avLst/>
          </a:prstGeom>
          <a:noFill/>
        </p:spPr>
        <p:txBody>
          <a:bodyPr wrap="none">
            <a:spAutoFit/>
          </a:bodyPr>
          <a:lstStyle/>
          <a:p>
            <a:r>
              <a:rPr lang="en-US" altLang="zh-CN" sz="6600" b="1" dirty="0">
                <a:solidFill>
                  <a:schemeClr val="bg1"/>
                </a:solidFill>
                <a:cs typeface="+mn-ea"/>
                <a:sym typeface="+mn-lt"/>
              </a:rPr>
              <a:t>PART  TWO</a:t>
            </a:r>
            <a:endParaRPr lang="zh-CN" altLang="zh-CN" sz="6600" b="1" dirty="0">
              <a:solidFill>
                <a:schemeClr val="bg1"/>
              </a:solidFill>
              <a:cs typeface="+mn-ea"/>
              <a:sym typeface="+mn-lt"/>
            </a:endParaRPr>
          </a:p>
        </p:txBody>
      </p:sp>
      <p:sp>
        <p:nvSpPr>
          <p:cNvPr id="18" name="TextBox 13"/>
          <p:cNvSpPr txBox="1">
            <a:spLocks noChangeArrowheads="1"/>
          </p:cNvSpPr>
          <p:nvPr/>
        </p:nvSpPr>
        <p:spPr bwMode="auto">
          <a:xfrm>
            <a:off x="4382376" y="4306686"/>
            <a:ext cx="305901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dist">
              <a:spcBef>
                <a:spcPct val="20000"/>
              </a:spcBef>
            </a:pPr>
            <a:r>
              <a:rPr lang="zh-CN" altLang="en-US" sz="2800" dirty="0">
                <a:solidFill>
                  <a:schemeClr val="bg1"/>
                </a:solidFill>
                <a:cs typeface="+mn-ea"/>
                <a:sym typeface="+mn-lt"/>
              </a:rPr>
              <a:t>模块设计</a:t>
            </a:r>
          </a:p>
        </p:txBody>
      </p:sp>
      <p:pic>
        <p:nvPicPr>
          <p:cNvPr id="2" name="图片 1">
            <a:extLst>
              <a:ext uri="{FF2B5EF4-FFF2-40B4-BE49-F238E27FC236}">
                <a16:creationId xmlns:a16="http://schemas.microsoft.com/office/drawing/2014/main" id="{BF3530FF-55BC-B7F1-1D60-4ED9BE52E34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01263" y="0"/>
            <a:ext cx="2090737" cy="2080489"/>
          </a:xfrm>
          <a:prstGeom prst="rect">
            <a:avLst/>
          </a:prstGeom>
        </p:spPr>
      </p:pic>
    </p:spTree>
    <p:extLst>
      <p:ext uri="{BB962C8B-B14F-4D97-AF65-F5344CB8AC3E}">
        <p14:creationId xmlns:p14="http://schemas.microsoft.com/office/powerpoint/2010/main" val="1305951194"/>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par>
                                <p:cTn id="8" presetID="2" presetClass="entr" presetSubtype="4"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 calcmode="lin" valueType="num">
                                      <p:cBhvr additive="base">
                                        <p:cTn id="10" dur="500" fill="hold"/>
                                        <p:tgtEl>
                                          <p:spTgt spid="18"/>
                                        </p:tgtEl>
                                        <p:attrNameLst>
                                          <p:attrName>ppt_x</p:attrName>
                                        </p:attrNameLst>
                                      </p:cBhvr>
                                      <p:tavLst>
                                        <p:tav tm="0">
                                          <p:val>
                                            <p:strVal val="#ppt_x"/>
                                          </p:val>
                                        </p:tav>
                                        <p:tav tm="100000">
                                          <p:val>
                                            <p:strVal val="#ppt_x"/>
                                          </p:val>
                                        </p:tav>
                                      </p:tavLst>
                                    </p:anim>
                                    <p:anim calcmode="lin" valueType="num">
                                      <p:cBhvr additive="base">
                                        <p:cTn id="11"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0" y="0"/>
            <a:ext cx="9363740" cy="5204691"/>
          </a:xfrm>
          <a:prstGeom prst="rect">
            <a:avLst/>
          </a:prstGeom>
          <a:solidFill>
            <a:srgbClr val="252E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2" name="图片 1"/>
          <p:cNvPicPr>
            <a:picLocks noChangeAspect="1"/>
          </p:cNvPicPr>
          <p:nvPr/>
        </p:nvPicPr>
        <p:blipFill rotWithShape="1">
          <a:blip r:embed="rId3"/>
          <a:srcRect l="28507" r="31567"/>
          <a:stretch/>
        </p:blipFill>
        <p:spPr>
          <a:xfrm>
            <a:off x="1634836" y="2479946"/>
            <a:ext cx="3315855" cy="4380952"/>
          </a:xfrm>
          <a:prstGeom prst="rect">
            <a:avLst/>
          </a:prstGeom>
        </p:spPr>
      </p:pic>
      <p:sp>
        <p:nvSpPr>
          <p:cNvPr id="18" name="文本框 69"/>
          <p:cNvSpPr txBox="1"/>
          <p:nvPr/>
        </p:nvSpPr>
        <p:spPr>
          <a:xfrm>
            <a:off x="6096000" y="2161736"/>
            <a:ext cx="2356735" cy="461665"/>
          </a:xfrm>
          <a:prstGeom prst="rect">
            <a:avLst/>
          </a:prstGeom>
          <a:noFill/>
        </p:spPr>
        <p:txBody>
          <a:bodyPr wrap="none" rtlCol="0">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altLang="zh-CN" sz="2400" b="1" dirty="0">
                <a:solidFill>
                  <a:schemeClr val="bg1"/>
                </a:solidFill>
                <a:cs typeface="+mn-ea"/>
                <a:sym typeface="+mn-lt"/>
              </a:rPr>
              <a:t>YOUR TITLE HERE</a:t>
            </a:r>
            <a:endParaRPr lang="zh-CN" altLang="en-US" sz="2400" b="1" dirty="0">
              <a:solidFill>
                <a:schemeClr val="bg1"/>
              </a:solidFill>
              <a:cs typeface="+mn-ea"/>
              <a:sym typeface="+mn-lt"/>
            </a:endParaRPr>
          </a:p>
        </p:txBody>
      </p:sp>
      <p:sp>
        <p:nvSpPr>
          <p:cNvPr id="19" name="文本框 70"/>
          <p:cNvSpPr txBox="1"/>
          <p:nvPr/>
        </p:nvSpPr>
        <p:spPr>
          <a:xfrm>
            <a:off x="6098847" y="2679093"/>
            <a:ext cx="3192935" cy="867930"/>
          </a:xfrm>
          <a:prstGeom prst="rect">
            <a:avLst/>
          </a:prstGeom>
          <a:noFill/>
        </p:spPr>
        <p:txBody>
          <a:bodyPr wrap="square" rtlCol="0">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ct val="120000"/>
              </a:lnSpc>
            </a:pPr>
            <a:r>
              <a:rPr lang="zh-CN" altLang="zh-CN" sz="1400" dirty="0">
                <a:solidFill>
                  <a:schemeClr val="bg1"/>
                </a:solidFill>
                <a:cs typeface="+mn-ea"/>
                <a:sym typeface="+mn-lt"/>
              </a:rPr>
              <a:t>Lorem ipsum dolor sit amet, consectetur adipisicing elit, sed do eiusmod tempor incididunt ut labore et dolore magna</a:t>
            </a:r>
            <a:endParaRPr lang="zh-CN" altLang="en-US" sz="1400" dirty="0">
              <a:solidFill>
                <a:schemeClr val="bg1"/>
              </a:solidFill>
              <a:cs typeface="+mn-ea"/>
              <a:sym typeface="+mn-lt"/>
            </a:endParaRPr>
          </a:p>
        </p:txBody>
      </p:sp>
      <p:sp>
        <p:nvSpPr>
          <p:cNvPr id="13" name="文本框 73"/>
          <p:cNvSpPr txBox="1"/>
          <p:nvPr/>
        </p:nvSpPr>
        <p:spPr>
          <a:xfrm>
            <a:off x="6098847" y="3720926"/>
            <a:ext cx="3269097" cy="867930"/>
          </a:xfrm>
          <a:prstGeom prst="rect">
            <a:avLst/>
          </a:prstGeom>
          <a:noFill/>
        </p:spPr>
        <p:txBody>
          <a:bodyPr wrap="square" rtlCol="0">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ct val="120000"/>
              </a:lnSpc>
            </a:pPr>
            <a:r>
              <a:rPr lang="zh-CN" altLang="zh-CN" sz="1400" dirty="0">
                <a:solidFill>
                  <a:schemeClr val="bg1"/>
                </a:solidFill>
                <a:cs typeface="+mn-ea"/>
                <a:sym typeface="+mn-lt"/>
              </a:rPr>
              <a:t>Lorem ipsum dolor sit amet, consectetur adipisicing elit, sed do eiusmod tempor incididunt ut labore et dolore magna</a:t>
            </a:r>
            <a:endParaRPr lang="zh-CN" altLang="en-US" sz="1400" dirty="0">
              <a:solidFill>
                <a:schemeClr val="bg1"/>
              </a:solidFill>
              <a:cs typeface="+mn-ea"/>
              <a:sym typeface="+mn-lt"/>
            </a:endParaRPr>
          </a:p>
        </p:txBody>
      </p:sp>
      <p:sp>
        <p:nvSpPr>
          <p:cNvPr id="17" name="矩形 16"/>
          <p:cNvSpPr/>
          <p:nvPr/>
        </p:nvSpPr>
        <p:spPr>
          <a:xfrm>
            <a:off x="9363740" y="5204691"/>
            <a:ext cx="2888679" cy="1653309"/>
          </a:xfrm>
          <a:prstGeom prst="rect">
            <a:avLst/>
          </a:prstGeom>
          <a:solidFill>
            <a:srgbClr val="DF3645"/>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2" name="TextBox 13"/>
          <p:cNvSpPr txBox="1">
            <a:spLocks noChangeArrowheads="1"/>
          </p:cNvSpPr>
          <p:nvPr/>
        </p:nvSpPr>
        <p:spPr bwMode="auto">
          <a:xfrm>
            <a:off x="801760" y="804281"/>
            <a:ext cx="4982005"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dist">
              <a:spcBef>
                <a:spcPct val="20000"/>
              </a:spcBef>
            </a:pPr>
            <a:r>
              <a:rPr lang="en-US" altLang="zh-CN" sz="7200" b="1" i="1" dirty="0">
                <a:solidFill>
                  <a:schemeClr val="bg1">
                    <a:alpha val="34000"/>
                  </a:schemeClr>
                </a:solidFill>
                <a:cs typeface="+mn-ea"/>
                <a:sym typeface="+mn-lt"/>
              </a:rPr>
              <a:t>FASHION</a:t>
            </a:r>
            <a:endParaRPr lang="zh-CN" altLang="en-US" sz="7200" b="1" i="1" dirty="0">
              <a:solidFill>
                <a:schemeClr val="bg1">
                  <a:alpha val="34000"/>
                </a:schemeClr>
              </a:solidFill>
              <a:cs typeface="+mn-ea"/>
              <a:sym typeface="+mn-lt"/>
            </a:endParaRPr>
          </a:p>
        </p:txBody>
      </p:sp>
    </p:spTree>
    <p:extLst>
      <p:ext uri="{BB962C8B-B14F-4D97-AF65-F5344CB8AC3E}">
        <p14:creationId xmlns:p14="http://schemas.microsoft.com/office/powerpoint/2010/main" val="3749378389"/>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ppt_x"/>
                                          </p:val>
                                        </p:tav>
                                        <p:tav tm="100000">
                                          <p:val>
                                            <p:strVal val="#ppt_x"/>
                                          </p:val>
                                        </p:tav>
                                      </p:tavLst>
                                    </p:anim>
                                    <p:anim calcmode="lin" valueType="num">
                                      <p:cBhvr additive="base">
                                        <p:cTn id="8"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5"/>
          <p:cNvSpPr/>
          <p:nvPr/>
        </p:nvSpPr>
        <p:spPr>
          <a:xfrm>
            <a:off x="7112525" y="3059992"/>
            <a:ext cx="4710020" cy="1815882"/>
          </a:xfrm>
          <a:prstGeom prst="rect">
            <a:avLst/>
          </a:prstGeom>
        </p:spPr>
        <p:txBody>
          <a:bodyPr wrap="square">
            <a:spAutoFit/>
          </a:bodyPr>
          <a:lstStyle/>
          <a:p>
            <a:pPr>
              <a:lnSpc>
                <a:spcPct val="200000"/>
              </a:lnSpc>
            </a:pPr>
            <a:r>
              <a:rPr lang="zh-CN" altLang="zh-CN" sz="1400" i="1" dirty="0">
                <a:solidFill>
                  <a:srgbClr val="0F1525"/>
                </a:solidFill>
                <a:cs typeface="+mn-ea"/>
                <a:sym typeface="+mn-lt"/>
              </a:rPr>
              <a:t>Lorem ipsum dolor sit amet, consectetur adipisicing elit, sed do eiusmod tempor incididunt ut labore et dolore magnaLorem ipsum dolor sit amet, consectetur adipisicing elit, sed do eiusmod tempor incididunt ut labore et dolore magna</a:t>
            </a:r>
            <a:endParaRPr lang="zh-CN" altLang="en-US" sz="1400" i="1" dirty="0">
              <a:solidFill>
                <a:srgbClr val="0F1525"/>
              </a:solidFill>
              <a:cs typeface="+mn-ea"/>
              <a:sym typeface="+mn-lt"/>
            </a:endParaRPr>
          </a:p>
        </p:txBody>
      </p:sp>
      <p:sp>
        <p:nvSpPr>
          <p:cNvPr id="21" name="矩形 20"/>
          <p:cNvSpPr/>
          <p:nvPr/>
        </p:nvSpPr>
        <p:spPr>
          <a:xfrm>
            <a:off x="840508" y="1293425"/>
            <a:ext cx="4969164" cy="3456362"/>
          </a:xfrm>
          <a:prstGeom prst="rect">
            <a:avLst/>
          </a:prstGeom>
          <a:solidFill>
            <a:srgbClr val="252E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2" name="矩形 21"/>
          <p:cNvSpPr/>
          <p:nvPr/>
        </p:nvSpPr>
        <p:spPr>
          <a:xfrm>
            <a:off x="7112525" y="1524000"/>
            <a:ext cx="3860275" cy="601819"/>
          </a:xfrm>
          <a:prstGeom prst="rect">
            <a:avLst/>
          </a:prstGeom>
          <a:solidFill>
            <a:srgbClr val="DF3645"/>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3" name="图片 2"/>
          <p:cNvPicPr>
            <a:picLocks noChangeAspect="1"/>
          </p:cNvPicPr>
          <p:nvPr/>
        </p:nvPicPr>
        <p:blipFill rotWithShape="1">
          <a:blip r:embed="rId3"/>
          <a:srcRect b="17004"/>
          <a:stretch/>
        </p:blipFill>
        <p:spPr>
          <a:xfrm>
            <a:off x="1520507" y="1902737"/>
            <a:ext cx="5028075" cy="3555954"/>
          </a:xfrm>
          <a:prstGeom prst="rect">
            <a:avLst/>
          </a:prstGeom>
        </p:spPr>
      </p:pic>
      <p:sp>
        <p:nvSpPr>
          <p:cNvPr id="23" name="TextBox 13"/>
          <p:cNvSpPr txBox="1">
            <a:spLocks noChangeArrowheads="1"/>
          </p:cNvSpPr>
          <p:nvPr/>
        </p:nvSpPr>
        <p:spPr bwMode="auto">
          <a:xfrm>
            <a:off x="7341418" y="1633377"/>
            <a:ext cx="3402488"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dist">
              <a:spcBef>
                <a:spcPct val="20000"/>
              </a:spcBef>
            </a:pPr>
            <a:r>
              <a:rPr lang="en-US" altLang="zh-CN" sz="3200" b="1" dirty="0">
                <a:solidFill>
                  <a:schemeClr val="bg1"/>
                </a:solidFill>
                <a:cs typeface="+mn-ea"/>
                <a:sym typeface="+mn-lt"/>
              </a:rPr>
              <a:t>YOUR TITLE HERE</a:t>
            </a:r>
            <a:endParaRPr lang="zh-CN" altLang="en-US" sz="3200" b="1" dirty="0">
              <a:solidFill>
                <a:schemeClr val="bg1"/>
              </a:solidFill>
              <a:cs typeface="+mn-ea"/>
              <a:sym typeface="+mn-lt"/>
            </a:endParaRPr>
          </a:p>
        </p:txBody>
      </p:sp>
      <p:sp>
        <p:nvSpPr>
          <p:cNvPr id="24" name="矩形 23"/>
          <p:cNvSpPr/>
          <p:nvPr/>
        </p:nvSpPr>
        <p:spPr>
          <a:xfrm>
            <a:off x="7112525" y="2387294"/>
            <a:ext cx="2086893" cy="198888"/>
          </a:xfrm>
          <a:prstGeom prst="rect">
            <a:avLst/>
          </a:prstGeom>
          <a:solidFill>
            <a:srgbClr val="252E6C"/>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Tree>
    <p:extLst>
      <p:ext uri="{BB962C8B-B14F-4D97-AF65-F5344CB8AC3E}">
        <p14:creationId xmlns:p14="http://schemas.microsoft.com/office/powerpoint/2010/main" val="1517034830"/>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733964" y="0"/>
            <a:ext cx="9458036" cy="5560291"/>
          </a:xfrm>
          <a:prstGeom prst="rect">
            <a:avLst/>
          </a:prstGeom>
          <a:solidFill>
            <a:srgbClr val="252E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矩形 4"/>
          <p:cNvSpPr/>
          <p:nvPr/>
        </p:nvSpPr>
        <p:spPr>
          <a:xfrm>
            <a:off x="767144" y="1681017"/>
            <a:ext cx="9235838" cy="4886037"/>
          </a:xfrm>
          <a:prstGeom prst="rect">
            <a:avLst/>
          </a:prstGeom>
          <a:solidFill>
            <a:srgbClr val="DF3645"/>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6" name="图片 5"/>
          <p:cNvPicPr>
            <a:picLocks noChangeAspect="1"/>
          </p:cNvPicPr>
          <p:nvPr/>
        </p:nvPicPr>
        <p:blipFill rotWithShape="1">
          <a:blip r:embed="rId3"/>
          <a:srcRect l="13466" r="15629"/>
          <a:stretch/>
        </p:blipFill>
        <p:spPr>
          <a:xfrm>
            <a:off x="116683" y="3330044"/>
            <a:ext cx="2382982" cy="3237010"/>
          </a:xfrm>
          <a:prstGeom prst="rect">
            <a:avLst/>
          </a:prstGeom>
        </p:spPr>
      </p:pic>
      <p:pic>
        <p:nvPicPr>
          <p:cNvPr id="7" name="图片 6"/>
          <p:cNvPicPr>
            <a:picLocks noChangeAspect="1"/>
          </p:cNvPicPr>
          <p:nvPr/>
        </p:nvPicPr>
        <p:blipFill>
          <a:blip r:embed="rId4"/>
          <a:stretch>
            <a:fillRect/>
          </a:stretch>
        </p:blipFill>
        <p:spPr>
          <a:xfrm>
            <a:off x="4171914" y="3841564"/>
            <a:ext cx="2998428" cy="2725490"/>
          </a:xfrm>
          <a:prstGeom prst="rect">
            <a:avLst/>
          </a:prstGeom>
        </p:spPr>
      </p:pic>
      <p:pic>
        <p:nvPicPr>
          <p:cNvPr id="8" name="图片 7"/>
          <p:cNvPicPr>
            <a:picLocks noChangeAspect="1"/>
          </p:cNvPicPr>
          <p:nvPr/>
        </p:nvPicPr>
        <p:blipFill rotWithShape="1">
          <a:blip r:embed="rId5"/>
          <a:srcRect l="13229" r="9435"/>
          <a:stretch/>
        </p:blipFill>
        <p:spPr>
          <a:xfrm>
            <a:off x="8608291" y="3005468"/>
            <a:ext cx="2410691" cy="2691908"/>
          </a:xfrm>
          <a:prstGeom prst="rect">
            <a:avLst/>
          </a:prstGeom>
        </p:spPr>
      </p:pic>
      <p:sp>
        <p:nvSpPr>
          <p:cNvPr id="9" name="TextBox 13"/>
          <p:cNvSpPr txBox="1">
            <a:spLocks noChangeArrowheads="1"/>
          </p:cNvSpPr>
          <p:nvPr/>
        </p:nvSpPr>
        <p:spPr bwMode="auto">
          <a:xfrm>
            <a:off x="4231702" y="994916"/>
            <a:ext cx="5645532"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dist">
              <a:spcBef>
                <a:spcPct val="20000"/>
              </a:spcBef>
            </a:pPr>
            <a:r>
              <a:rPr lang="en-US" altLang="zh-CN" sz="7200" b="1" i="1" dirty="0">
                <a:solidFill>
                  <a:schemeClr val="bg1">
                    <a:alpha val="34000"/>
                  </a:schemeClr>
                </a:solidFill>
                <a:cs typeface="+mn-ea"/>
                <a:sym typeface="+mn-lt"/>
              </a:rPr>
              <a:t>FASHION</a:t>
            </a:r>
            <a:endParaRPr lang="zh-CN" altLang="en-US" sz="7200" b="1" i="1" dirty="0">
              <a:solidFill>
                <a:schemeClr val="bg1">
                  <a:alpha val="34000"/>
                </a:schemeClr>
              </a:solidFill>
              <a:cs typeface="+mn-ea"/>
              <a:sym typeface="+mn-lt"/>
            </a:endParaRPr>
          </a:p>
        </p:txBody>
      </p:sp>
      <p:sp>
        <p:nvSpPr>
          <p:cNvPr id="10" name="TextBox 13"/>
          <p:cNvSpPr txBox="1">
            <a:spLocks noChangeArrowheads="1"/>
          </p:cNvSpPr>
          <p:nvPr/>
        </p:nvSpPr>
        <p:spPr bwMode="auto">
          <a:xfrm>
            <a:off x="3683819" y="2415489"/>
            <a:ext cx="3402488"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dist">
              <a:spcBef>
                <a:spcPct val="20000"/>
              </a:spcBef>
            </a:pPr>
            <a:r>
              <a:rPr lang="en-US" altLang="zh-CN" sz="3200" b="1" dirty="0">
                <a:solidFill>
                  <a:schemeClr val="bg1"/>
                </a:solidFill>
                <a:cs typeface="+mn-ea"/>
                <a:sym typeface="+mn-lt"/>
              </a:rPr>
              <a:t>YOUR TITLE HERE</a:t>
            </a:r>
            <a:endParaRPr lang="zh-CN" altLang="en-US" sz="3200" b="1" dirty="0">
              <a:solidFill>
                <a:schemeClr val="bg1"/>
              </a:solidFill>
              <a:cs typeface="+mn-ea"/>
              <a:sym typeface="+mn-lt"/>
            </a:endParaRPr>
          </a:p>
        </p:txBody>
      </p:sp>
    </p:spTree>
    <p:extLst>
      <p:ext uri="{BB962C8B-B14F-4D97-AF65-F5344CB8AC3E}">
        <p14:creationId xmlns:p14="http://schemas.microsoft.com/office/powerpoint/2010/main" val="91566310"/>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PowerPoint 演示文稿"/>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mp1q3z44">
      <a:majorFont>
        <a:latin typeface="字魂59号-创粗黑" panose="020F0302020204030204"/>
        <a:ea typeface="字魂59号-创粗黑"/>
        <a:cs typeface=""/>
      </a:majorFont>
      <a:minorFont>
        <a:latin typeface="字魂59号-创粗黑" panose="020F0502020204030204"/>
        <a:ea typeface="字魂59号-创粗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737</TotalTime>
  <Words>565</Words>
  <Application>Microsoft Office PowerPoint</Application>
  <PresentationFormat>宽屏</PresentationFormat>
  <Paragraphs>66</Paragraphs>
  <Slides>17</Slides>
  <Notes>16</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17</vt:i4>
      </vt:variant>
    </vt:vector>
  </HeadingPairs>
  <TitlesOfParts>
    <vt:vector size="22" baseType="lpstr">
      <vt:lpstr>仿宋</vt:lpstr>
      <vt:lpstr>字魂59号-创粗黑</vt:lpstr>
      <vt:lpstr>Arial</vt:lpstr>
      <vt:lpstr>Calibri</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china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china</dc:creator>
  <cp:lastModifiedBy>Qu YanYi</cp:lastModifiedBy>
  <cp:revision>522</cp:revision>
  <dcterms:created xsi:type="dcterms:W3CDTF">2019-06-15T12:51:23Z</dcterms:created>
  <dcterms:modified xsi:type="dcterms:W3CDTF">2022-12-15T07:15:02Z</dcterms:modified>
</cp:coreProperties>
</file>